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44"/>
  </p:notesMasterIdLst>
  <p:sldIdLst>
    <p:sldId id="256" r:id="rId3"/>
    <p:sldId id="258" r:id="rId4"/>
    <p:sldId id="257" r:id="rId5"/>
    <p:sldId id="259" r:id="rId6"/>
    <p:sldId id="261" r:id="rId7"/>
    <p:sldId id="262" r:id="rId8"/>
    <p:sldId id="260"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embeddedFontLst>
    <p:embeddedFont>
      <p:font typeface="Amatic SC" pitchFamily="2" charset="0"/>
      <p:regular r:id="rId45"/>
      <p:bold r:id="rId46"/>
    </p:embeddedFont>
    <p:embeddedFont>
      <p:font typeface="Barlow" pitchFamily="2" charset="77"/>
      <p:regular r:id="rId47"/>
      <p:bold r:id="rId48"/>
      <p:italic r:id="rId49"/>
      <p:boldItalic r:id="rId50"/>
    </p:embeddedFont>
    <p:embeddedFont>
      <p:font typeface="Bebas Neue Regular" pitchFamily="2" charset="77"/>
      <p:regular r:id="rId51"/>
    </p:embeddedFont>
    <p:embeddedFont>
      <p:font typeface="Calibri" panose="020F0502020204030204" pitchFamily="34" charset="0"/>
      <p:regular r:id="rId52"/>
      <p:bold r:id="rId53"/>
      <p:italic r:id="rId54"/>
      <p:boldItalic r:id="rId55"/>
    </p:embeddedFont>
    <p:embeddedFont>
      <p:font typeface="Nunito Light" panose="020F0302020204030204" pitchFamily="34" charset="0"/>
      <p:regular r:id="rId56"/>
      <p:italic r:id="rId57"/>
    </p:embeddedFont>
    <p:embeddedFont>
      <p:font typeface="Open Sans" panose="020B0606030504020204" pitchFamily="34" charset="0"/>
      <p:regular r:id="rId58"/>
      <p:bold r:id="rId59"/>
      <p:italic r:id="rId60"/>
      <p:boldItalic r:id="rId61"/>
    </p:embeddedFont>
    <p:embeddedFont>
      <p:font typeface="Proxima Nova" panose="02000506030000020004" pitchFamily="2" charset="0"/>
      <p:regular r:id="rId62"/>
      <p:bold r:id="rId63"/>
      <p:italic r:id="rId64"/>
      <p:boldItalic r:id="rId65"/>
    </p:embeddedFont>
    <p:embeddedFont>
      <p:font typeface="PT Sans" panose="020B0503020203020204" pitchFamily="34" charset="77"/>
      <p:regular r:id="rId66"/>
      <p:bold r:id="rId67"/>
      <p:italic r:id="rId68"/>
      <p:boldItalic r:id="rId69"/>
    </p:embeddedFont>
    <p:embeddedFont>
      <p:font typeface="Raleway" pitchFamily="2" charset="77"/>
      <p:regular r:id="rId70"/>
      <p:bold r:id="rId71"/>
      <p:italic r:id="rId72"/>
      <p:boldItalic r:id="rId73"/>
    </p:embeddedFont>
    <p:embeddedFont>
      <p:font typeface="Roboto Medium" panose="02000000000000000000" pitchFamily="2" charset="0"/>
      <p:regular r:id="rId74"/>
      <p:bold r:id="rId75"/>
      <p:italic r:id="rId76"/>
      <p:boldItalic r:id="rId77"/>
    </p:embeddedFont>
    <p:embeddedFont>
      <p:font typeface="Zen Dots" pitchFamily="2" charset="0"/>
      <p:regular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1EB6B2C-627B-41E7-8FF5-159EA0333A00}">
  <a:tblStyle styleId="{71EB6B2C-627B-41E7-8FF5-159EA0333A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86CE7C4-DA55-4962-B666-DEABED1BF28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snapToGrid="0">
      <p:cViewPr varScale="1">
        <p:scale>
          <a:sx n="139" d="100"/>
          <a:sy n="139" d="100"/>
        </p:scale>
        <p:origin x="320" y="10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9.fntdata"/><Relationship Id="rId58" Type="http://schemas.openxmlformats.org/officeDocument/2006/relationships/font" Target="fonts/font14.fntdata"/><Relationship Id="rId74" Type="http://schemas.openxmlformats.org/officeDocument/2006/relationships/font" Target="fonts/font30.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7.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77" Type="http://schemas.openxmlformats.org/officeDocument/2006/relationships/font" Target="fonts/font33.fntdata"/><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font" Target="fonts/font28.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font" Target="fonts/font29.fntdata"/><Relationship Id="rId78" Type="http://schemas.openxmlformats.org/officeDocument/2006/relationships/font" Target="fonts/font34.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font" Target="fonts/font1.fntdata"/><Relationship Id="rId66" Type="http://schemas.openxmlformats.org/officeDocument/2006/relationships/font" Target="fonts/font22.fntdata"/></Relationships>
</file>

<file path=ppt/media/image1.png>
</file>

<file path=ppt/media/image10.png>
</file>

<file path=ppt/media/image11.png>
</file>

<file path=ppt/media/image12.JPG>
</file>

<file path=ppt/media/image13.jp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
        <p:cNvGrpSpPr/>
        <p:nvPr/>
      </p:nvGrpSpPr>
      <p:grpSpPr>
        <a:xfrm>
          <a:off x="0" y="0"/>
          <a:ext cx="0" cy="0"/>
          <a:chOff x="0" y="0"/>
          <a:chExt cx="0" cy="0"/>
        </a:xfrm>
      </p:grpSpPr>
      <p:sp>
        <p:nvSpPr>
          <p:cNvPr id="1159" name="Google Shape;1159;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0" name="Google Shape;116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216241d4a3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216241d4a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190cccfa97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p:cNvGrpSpPr/>
        <p:nvPr/>
      </p:nvGrpSpPr>
      <p:grpSpPr>
        <a:xfrm>
          <a:off x="0" y="0"/>
          <a:ext cx="0" cy="0"/>
          <a:chOff x="0" y="0"/>
          <a:chExt cx="0" cy="0"/>
        </a:xfrm>
      </p:grpSpPr>
      <p:sp>
        <p:nvSpPr>
          <p:cNvPr id="1225" name="Google Shape;1225;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6" name="Google Shape;1226;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
        <p:cNvGrpSpPr/>
        <p:nvPr/>
      </p:nvGrpSpPr>
      <p:grpSpPr>
        <a:xfrm>
          <a:off x="0" y="0"/>
          <a:ext cx="0" cy="0"/>
          <a:chOff x="0" y="0"/>
          <a:chExt cx="0" cy="0"/>
        </a:xfrm>
      </p:grpSpPr>
      <p:sp>
        <p:nvSpPr>
          <p:cNvPr id="1270" name="Google Shape;1270;g172b1845856_1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1" name="Google Shape;1271;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216241d4a31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216241d4a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
        <p:cNvGrpSpPr/>
        <p:nvPr/>
      </p:nvGrpSpPr>
      <p:grpSpPr>
        <a:xfrm>
          <a:off x="0" y="0"/>
          <a:ext cx="0" cy="0"/>
          <a:chOff x="0" y="0"/>
          <a:chExt cx="0" cy="0"/>
        </a:xfrm>
      </p:grpSpPr>
      <p:sp>
        <p:nvSpPr>
          <p:cNvPr id="1318" name="Google Shape;1318;g1869d044d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 name="Google Shape;1319;g1869d044d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16bb02b265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 name="Google Shape;1325;g16bb02b26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7"/>
        <p:cNvGrpSpPr/>
        <p:nvPr/>
      </p:nvGrpSpPr>
      <p:grpSpPr>
        <a:xfrm>
          <a:off x="0" y="0"/>
          <a:ext cx="0" cy="0"/>
          <a:chOff x="0" y="0"/>
          <a:chExt cx="0" cy="0"/>
        </a:xfrm>
      </p:grpSpPr>
      <p:sp>
        <p:nvSpPr>
          <p:cNvPr id="1338" name="Google Shape;1338;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 name="Google Shape;1339;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2aed75a9438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2aed75a943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2aed75a9438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2aed75a9438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
        <p:cNvGrpSpPr/>
        <p:nvPr/>
      </p:nvGrpSpPr>
      <p:grpSpPr>
        <a:xfrm>
          <a:off x="0" y="0"/>
          <a:ext cx="0" cy="0"/>
          <a:chOff x="0" y="0"/>
          <a:chExt cx="0" cy="0"/>
        </a:xfrm>
      </p:grpSpPr>
      <p:sp>
        <p:nvSpPr>
          <p:cNvPr id="1473" name="Google Shape;1473;g2aed75a9438_1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4" name="Google Shape;1474;g2aed75a9438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9"/>
        <p:cNvGrpSpPr/>
        <p:nvPr/>
      </p:nvGrpSpPr>
      <p:grpSpPr>
        <a:xfrm>
          <a:off x="0" y="0"/>
          <a:ext cx="0" cy="0"/>
          <a:chOff x="0" y="0"/>
          <a:chExt cx="0" cy="0"/>
        </a:xfrm>
      </p:grpSpPr>
      <p:sp>
        <p:nvSpPr>
          <p:cNvPr id="1480" name="Google Shape;1480;g2aed75a9438_4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1" name="Google Shape;1481;g2aed75a9438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
        <p:cNvGrpSpPr/>
        <p:nvPr/>
      </p:nvGrpSpPr>
      <p:grpSpPr>
        <a:xfrm>
          <a:off x="0" y="0"/>
          <a:ext cx="0" cy="0"/>
          <a:chOff x="0" y="0"/>
          <a:chExt cx="0" cy="0"/>
        </a:xfrm>
      </p:grpSpPr>
      <p:sp>
        <p:nvSpPr>
          <p:cNvPr id="1486" name="Google Shape;1486;g2aed75a9438_4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7" name="Google Shape;1487;g2aed75a9438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2aed75a9438_4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2aed75a9438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5"/>
        <p:cNvGrpSpPr/>
        <p:nvPr/>
      </p:nvGrpSpPr>
      <p:grpSpPr>
        <a:xfrm>
          <a:off x="0" y="0"/>
          <a:ext cx="0" cy="0"/>
          <a:chOff x="0" y="0"/>
          <a:chExt cx="0" cy="0"/>
        </a:xfrm>
      </p:grpSpPr>
      <p:sp>
        <p:nvSpPr>
          <p:cNvPr id="1516" name="Google Shape;1516;g2aed75a9438_4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7" name="Google Shape;1517;g2aed75a9438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1"/>
        <p:cNvGrpSpPr/>
        <p:nvPr/>
      </p:nvGrpSpPr>
      <p:grpSpPr>
        <a:xfrm>
          <a:off x="0" y="0"/>
          <a:ext cx="0" cy="0"/>
          <a:chOff x="0" y="0"/>
          <a:chExt cx="0" cy="0"/>
        </a:xfrm>
      </p:grpSpPr>
      <p:sp>
        <p:nvSpPr>
          <p:cNvPr id="1532" name="Google Shape;1532;g2aed75a9438_4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 name="Google Shape;1533;g2aed75a9438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p:cNvGrpSpPr/>
        <p:nvPr/>
      </p:nvGrpSpPr>
      <p:grpSpPr>
        <a:xfrm>
          <a:off x="0" y="0"/>
          <a:ext cx="0" cy="0"/>
          <a:chOff x="0" y="0"/>
          <a:chExt cx="0" cy="0"/>
        </a:xfrm>
      </p:grpSpPr>
      <p:sp>
        <p:nvSpPr>
          <p:cNvPr id="1869" name="Google Shape;1869;g2aed75a9438_4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2aed75a9438_4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5"/>
        <p:cNvGrpSpPr/>
        <p:nvPr/>
      </p:nvGrpSpPr>
      <p:grpSpPr>
        <a:xfrm>
          <a:off x="0" y="0"/>
          <a:ext cx="0" cy="0"/>
          <a:chOff x="0" y="0"/>
          <a:chExt cx="0" cy="0"/>
        </a:xfrm>
      </p:grpSpPr>
      <p:sp>
        <p:nvSpPr>
          <p:cNvPr id="1026" name="Google Shape;1026;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 name="Google Shape;1027;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2"/>
        <p:cNvGrpSpPr/>
        <p:nvPr/>
      </p:nvGrpSpPr>
      <p:grpSpPr>
        <a:xfrm>
          <a:off x="0" y="0"/>
          <a:ext cx="0" cy="0"/>
          <a:chOff x="0" y="0"/>
          <a:chExt cx="0" cy="0"/>
        </a:xfrm>
      </p:grpSpPr>
      <p:sp>
        <p:nvSpPr>
          <p:cNvPr id="7783" name="Google Shape;7783;g2aed75a9438_4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4" name="Google Shape;7784;g2aed75a9438_4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9"/>
        <p:cNvGrpSpPr/>
        <p:nvPr/>
      </p:nvGrpSpPr>
      <p:grpSpPr>
        <a:xfrm>
          <a:off x="0" y="0"/>
          <a:ext cx="0" cy="0"/>
          <a:chOff x="0" y="0"/>
          <a:chExt cx="0" cy="0"/>
        </a:xfrm>
      </p:grpSpPr>
      <p:sp>
        <p:nvSpPr>
          <p:cNvPr id="8210" name="Google Shape;8210;g2aed75a9438_4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1" name="Google Shape;8211;g2aed75a9438_4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2"/>
        <p:cNvGrpSpPr/>
        <p:nvPr/>
      </p:nvGrpSpPr>
      <p:grpSpPr>
        <a:xfrm>
          <a:off x="0" y="0"/>
          <a:ext cx="0" cy="0"/>
          <a:chOff x="0" y="0"/>
          <a:chExt cx="0" cy="0"/>
        </a:xfrm>
      </p:grpSpPr>
      <p:sp>
        <p:nvSpPr>
          <p:cNvPr id="8373" name="Google Shape;8373;g2aed75a9438_4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4" name="Google Shape;8374;g2aed75a9438_4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4"/>
        <p:cNvGrpSpPr/>
        <p:nvPr/>
      </p:nvGrpSpPr>
      <p:grpSpPr>
        <a:xfrm>
          <a:off x="0" y="0"/>
          <a:ext cx="0" cy="0"/>
          <a:chOff x="0" y="0"/>
          <a:chExt cx="0" cy="0"/>
        </a:xfrm>
      </p:grpSpPr>
      <p:sp>
        <p:nvSpPr>
          <p:cNvPr id="8775" name="Google Shape;8775;g2aed75a9438_4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6" name="Google Shape;8776;g2aed75a9438_4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5"/>
        <p:cNvGrpSpPr/>
        <p:nvPr/>
      </p:nvGrpSpPr>
      <p:grpSpPr>
        <a:xfrm>
          <a:off x="0" y="0"/>
          <a:ext cx="0" cy="0"/>
          <a:chOff x="0" y="0"/>
          <a:chExt cx="0" cy="0"/>
        </a:xfrm>
      </p:grpSpPr>
      <p:sp>
        <p:nvSpPr>
          <p:cNvPr id="9146" name="Google Shape;9146;g2aed75a9438_4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7" name="Google Shape;9147;g2aed75a9438_4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9"/>
        <p:cNvGrpSpPr/>
        <p:nvPr/>
      </p:nvGrpSpPr>
      <p:grpSpPr>
        <a:xfrm>
          <a:off x="0" y="0"/>
          <a:ext cx="0" cy="0"/>
          <a:chOff x="0" y="0"/>
          <a:chExt cx="0" cy="0"/>
        </a:xfrm>
      </p:grpSpPr>
      <p:sp>
        <p:nvSpPr>
          <p:cNvPr id="9460" name="Google Shape;9460;g2aed75a9438_4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1" name="Google Shape;9461;g2aed75a9438_4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3"/>
        <p:cNvGrpSpPr/>
        <p:nvPr/>
      </p:nvGrpSpPr>
      <p:grpSpPr>
        <a:xfrm>
          <a:off x="0" y="0"/>
          <a:ext cx="0" cy="0"/>
          <a:chOff x="0" y="0"/>
          <a:chExt cx="0" cy="0"/>
        </a:xfrm>
      </p:grpSpPr>
      <p:sp>
        <p:nvSpPr>
          <p:cNvPr id="9754" name="Google Shape;9754;g2aed75a9438_4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5" name="Google Shape;9755;g2aed75a9438_4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2"/>
        <p:cNvGrpSpPr/>
        <p:nvPr/>
      </p:nvGrpSpPr>
      <p:grpSpPr>
        <a:xfrm>
          <a:off x="0" y="0"/>
          <a:ext cx="0" cy="0"/>
          <a:chOff x="0" y="0"/>
          <a:chExt cx="0" cy="0"/>
        </a:xfrm>
      </p:grpSpPr>
      <p:sp>
        <p:nvSpPr>
          <p:cNvPr id="10113" name="Google Shape;10113;g2aed75a9438_4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4" name="Google Shape;10114;g2aed75a9438_4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9"/>
        <p:cNvGrpSpPr/>
        <p:nvPr/>
      </p:nvGrpSpPr>
      <p:grpSpPr>
        <a:xfrm>
          <a:off x="0" y="0"/>
          <a:ext cx="0" cy="0"/>
          <a:chOff x="0" y="0"/>
          <a:chExt cx="0" cy="0"/>
        </a:xfrm>
      </p:grpSpPr>
      <p:sp>
        <p:nvSpPr>
          <p:cNvPr id="10530" name="Google Shape;10530;g2aed75a9438_4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1" name="Google Shape;10531;g2aed75a9438_4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9"/>
        <p:cNvGrpSpPr/>
        <p:nvPr/>
      </p:nvGrpSpPr>
      <p:grpSpPr>
        <a:xfrm>
          <a:off x="0" y="0"/>
          <a:ext cx="0" cy="0"/>
          <a:chOff x="0" y="0"/>
          <a:chExt cx="0" cy="0"/>
        </a:xfrm>
      </p:grpSpPr>
      <p:sp>
        <p:nvSpPr>
          <p:cNvPr id="10870" name="Google Shape;10870;g2aed75a9438_4_9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1" name="Google Shape;10871;g2aed75a9438_4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57"/>
        <p:cNvGrpSpPr/>
        <p:nvPr/>
      </p:nvGrpSpPr>
      <p:grpSpPr>
        <a:xfrm>
          <a:off x="0" y="0"/>
          <a:ext cx="0" cy="0"/>
          <a:chOff x="0" y="0"/>
          <a:chExt cx="0" cy="0"/>
        </a:xfrm>
      </p:grpSpPr>
      <p:sp>
        <p:nvSpPr>
          <p:cNvPr id="11058" name="Google Shape;11058;g2aed75a9438_4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9" name="Google Shape;11059;g2aed75a9438_4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3"/>
        <p:cNvGrpSpPr/>
        <p:nvPr/>
      </p:nvGrpSpPr>
      <p:grpSpPr>
        <a:xfrm>
          <a:off x="0" y="0"/>
          <a:ext cx="0" cy="0"/>
          <a:chOff x="0" y="0"/>
          <a:chExt cx="0" cy="0"/>
        </a:xfrm>
      </p:grpSpPr>
      <p:sp>
        <p:nvSpPr>
          <p:cNvPr id="11304" name="Google Shape;11304;g2aed75a9438_4_10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05" name="Google Shape;11305;g2aed75a9438_4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 name="Google Shape;107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
        <p:cNvGrpSpPr/>
        <p:nvPr/>
      </p:nvGrpSpPr>
      <p:grpSpPr>
        <a:xfrm>
          <a:off x="0" y="0"/>
          <a:ext cx="0" cy="0"/>
          <a:chOff x="0" y="0"/>
          <a:chExt cx="0" cy="0"/>
        </a:xfrm>
      </p:grpSpPr>
      <p:sp>
        <p:nvSpPr>
          <p:cNvPr id="1084" name="Google Shape;1084;g184d99d1a7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5" name="Google Shape;1085;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7"/>
        <p:cNvGrpSpPr/>
        <p:nvPr/>
      </p:nvGrpSpPr>
      <p:grpSpPr>
        <a:xfrm>
          <a:off x="0" y="0"/>
          <a:ext cx="0" cy="0"/>
          <a:chOff x="0" y="0"/>
          <a:chExt cx="0" cy="0"/>
        </a:xfrm>
      </p:grpSpPr>
      <p:sp>
        <p:nvSpPr>
          <p:cNvPr id="1098" name="Google Shape;1098;g184d99d1a72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9" name="Google Shape;1099;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184d99d1a72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867235" y="2998776"/>
            <a:ext cx="5634312" cy="4182456"/>
            <a:chOff x="6005513" y="2100263"/>
            <a:chExt cx="2944814" cy="2185991"/>
          </a:xfrm>
        </p:grpSpPr>
        <p:sp>
          <p:nvSpPr>
            <p:cNvPr id="10" name="Google Shape;10;p2"/>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6005513" y="2100263"/>
              <a:ext cx="2233613" cy="2185991"/>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7396163" y="3679826"/>
              <a:ext cx="630238" cy="492124"/>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6188075" y="2254251"/>
              <a:ext cx="1154113" cy="1617665"/>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6350000" y="2447926"/>
              <a:ext cx="760414" cy="1200151"/>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6461125" y="2625726"/>
              <a:ext cx="290513" cy="466725"/>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7612063" y="3835401"/>
              <a:ext cx="300038" cy="193675"/>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 name="Google Shape;18;p2"/>
          <p:cNvSpPr txBox="1">
            <a:spLocks noGrp="1"/>
          </p:cNvSpPr>
          <p:nvPr>
            <p:ph type="ctrTitle"/>
          </p:nvPr>
        </p:nvSpPr>
        <p:spPr>
          <a:xfrm>
            <a:off x="910300" y="783750"/>
            <a:ext cx="5303700" cy="1600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3000">
                <a:latin typeface="Zen Dots"/>
                <a:ea typeface="Zen Dots"/>
                <a:cs typeface="Zen Dots"/>
                <a:sym typeface="Zen Dot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9" name="Google Shape;19;p2"/>
          <p:cNvSpPr txBox="1">
            <a:spLocks noGrp="1"/>
          </p:cNvSpPr>
          <p:nvPr>
            <p:ph type="subTitle" idx="1"/>
          </p:nvPr>
        </p:nvSpPr>
        <p:spPr>
          <a:xfrm>
            <a:off x="910300" y="2383974"/>
            <a:ext cx="5303700" cy="452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atin typeface="Barlow"/>
                <a:ea typeface="Barlow"/>
                <a:cs typeface="Barlow"/>
                <a:sym typeface="Barlow"/>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20" name="Google Shape;20;p2"/>
          <p:cNvGrpSpPr/>
          <p:nvPr/>
        </p:nvGrpSpPr>
        <p:grpSpPr>
          <a:xfrm rot="-3015231">
            <a:off x="6712116" y="-1100429"/>
            <a:ext cx="4029586" cy="3821119"/>
            <a:chOff x="6461966" y="2307173"/>
            <a:chExt cx="4411002" cy="4182802"/>
          </a:xfrm>
        </p:grpSpPr>
        <p:sp>
          <p:nvSpPr>
            <p:cNvPr id="21" name="Google Shape;21;p2"/>
            <p:cNvSpPr/>
            <p:nvPr/>
          </p:nvSpPr>
          <p:spPr>
            <a:xfrm>
              <a:off x="6461966" y="2307173"/>
              <a:ext cx="4411002" cy="4182802"/>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6617812" y="2513113"/>
              <a:ext cx="4026950" cy="362898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8348817" y="3601253"/>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8295941" y="5126318"/>
              <a:ext cx="704091" cy="52876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8577020" y="4063225"/>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9" name="Google Shape;29;p2"/>
          <p:cNvPicPr preferRelativeResize="0"/>
          <p:nvPr/>
        </p:nvPicPr>
        <p:blipFill>
          <a:blip r:embed="rId2">
            <a:alphaModFix/>
          </a:blip>
          <a:stretch>
            <a:fillRect/>
          </a:stretch>
        </p:blipFill>
        <p:spPr>
          <a:xfrm rot="780986">
            <a:off x="-605502" y="3800074"/>
            <a:ext cx="2182075" cy="2064250"/>
          </a:xfrm>
          <a:prstGeom prst="rect">
            <a:avLst/>
          </a:prstGeom>
          <a:noFill/>
          <a:ln>
            <a:noFill/>
          </a:ln>
        </p:spPr>
      </p:pic>
      <p:pic>
        <p:nvPicPr>
          <p:cNvPr id="30" name="Google Shape;30;p2"/>
          <p:cNvPicPr preferRelativeResize="0"/>
          <p:nvPr/>
        </p:nvPicPr>
        <p:blipFill>
          <a:blip r:embed="rId3">
            <a:alphaModFix/>
          </a:blip>
          <a:stretch>
            <a:fillRect/>
          </a:stretch>
        </p:blipFill>
        <p:spPr>
          <a:xfrm rot="-7854000">
            <a:off x="8396055" y="132723"/>
            <a:ext cx="1133136" cy="1354800"/>
          </a:xfrm>
          <a:prstGeom prst="rect">
            <a:avLst/>
          </a:prstGeom>
          <a:noFill/>
          <a:ln>
            <a:noFill/>
          </a:ln>
        </p:spPr>
      </p:pic>
      <p:pic>
        <p:nvPicPr>
          <p:cNvPr id="31" name="Google Shape;31;p2"/>
          <p:cNvPicPr preferRelativeResize="0"/>
          <p:nvPr/>
        </p:nvPicPr>
        <p:blipFill>
          <a:blip r:embed="rId4">
            <a:alphaModFix/>
          </a:blip>
          <a:stretch>
            <a:fillRect/>
          </a:stretch>
        </p:blipFill>
        <p:spPr>
          <a:xfrm>
            <a:off x="3011591" y="4067550"/>
            <a:ext cx="1326751" cy="1247000"/>
          </a:xfrm>
          <a:prstGeom prst="rect">
            <a:avLst/>
          </a:prstGeom>
          <a:noFill/>
          <a:ln>
            <a:noFill/>
          </a:ln>
        </p:spPr>
      </p:pic>
      <p:grpSp>
        <p:nvGrpSpPr>
          <p:cNvPr id="32" name="Google Shape;32;p2"/>
          <p:cNvGrpSpPr/>
          <p:nvPr/>
        </p:nvGrpSpPr>
        <p:grpSpPr>
          <a:xfrm>
            <a:off x="4323900" y="2323828"/>
            <a:ext cx="9449768" cy="4560356"/>
            <a:chOff x="0" y="2771776"/>
            <a:chExt cx="5156200" cy="3062286"/>
          </a:xfrm>
        </p:grpSpPr>
        <p:sp>
          <p:nvSpPr>
            <p:cNvPr id="33" name="Google Shape;33;p2"/>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2"/>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07"/>
        <p:cNvGrpSpPr/>
        <p:nvPr/>
      </p:nvGrpSpPr>
      <p:grpSpPr>
        <a:xfrm>
          <a:off x="0" y="0"/>
          <a:ext cx="0" cy="0"/>
          <a:chOff x="0" y="0"/>
          <a:chExt cx="0" cy="0"/>
        </a:xfrm>
      </p:grpSpPr>
      <p:sp>
        <p:nvSpPr>
          <p:cNvPr id="408" name="Google Shape;408;p11"/>
          <p:cNvSpPr txBox="1">
            <a:spLocks noGrp="1"/>
          </p:cNvSpPr>
          <p:nvPr>
            <p:ph type="title" hasCustomPrompt="1"/>
          </p:nvPr>
        </p:nvSpPr>
        <p:spPr>
          <a:xfrm>
            <a:off x="1284000" y="1754225"/>
            <a:ext cx="6576000" cy="778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000">
                <a:solidFill>
                  <a:schemeClr val="lt1"/>
                </a:solidFill>
                <a:latin typeface="Zen Dots"/>
                <a:ea typeface="Zen Dots"/>
                <a:cs typeface="Zen Dots"/>
                <a:sym typeface="Zen Dots"/>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09" name="Google Shape;409;p11"/>
          <p:cNvSpPr txBox="1">
            <a:spLocks noGrp="1"/>
          </p:cNvSpPr>
          <p:nvPr>
            <p:ph type="subTitle" idx="1"/>
          </p:nvPr>
        </p:nvSpPr>
        <p:spPr>
          <a:xfrm>
            <a:off x="1284000" y="253242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atin typeface="Barlow"/>
                <a:ea typeface="Barlow"/>
                <a:cs typeface="Barlow"/>
                <a:sym typeface="Barlow"/>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10" name="Google Shape;410;p11"/>
          <p:cNvGrpSpPr/>
          <p:nvPr/>
        </p:nvGrpSpPr>
        <p:grpSpPr>
          <a:xfrm>
            <a:off x="5683976" y="1157442"/>
            <a:ext cx="4584147" cy="5143479"/>
            <a:chOff x="4292525" y="1346363"/>
            <a:chExt cx="3057525" cy="3430587"/>
          </a:xfrm>
        </p:grpSpPr>
        <p:sp>
          <p:nvSpPr>
            <p:cNvPr id="411" name="Google Shape;411;p1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1"/>
            <p:cNvSpPr/>
            <p:nvPr/>
          </p:nvSpPr>
          <p:spPr>
            <a:xfrm>
              <a:off x="5948288" y="387842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1"/>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1"/>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1"/>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1"/>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1"/>
            <p:cNvSpPr/>
            <p:nvPr/>
          </p:nvSpPr>
          <p:spPr>
            <a:xfrm>
              <a:off x="4510013" y="368316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1"/>
            <p:cNvSpPr/>
            <p:nvPr/>
          </p:nvSpPr>
          <p:spPr>
            <a:xfrm>
              <a:off x="4681463" y="402447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1"/>
            <p:cNvSpPr/>
            <p:nvPr/>
          </p:nvSpPr>
          <p:spPr>
            <a:xfrm>
              <a:off x="4611613" y="3783176"/>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1"/>
            <p:cNvSpPr/>
            <p:nvPr/>
          </p:nvSpPr>
          <p:spPr>
            <a:xfrm>
              <a:off x="4292525" y="349583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2" name="Google Shape;422;p11"/>
          <p:cNvGrpSpPr/>
          <p:nvPr/>
        </p:nvGrpSpPr>
        <p:grpSpPr>
          <a:xfrm rot="-7509871">
            <a:off x="-2167302" y="-2507524"/>
            <a:ext cx="4686568" cy="5143562"/>
            <a:chOff x="4292525" y="1346363"/>
            <a:chExt cx="3125787" cy="3430587"/>
          </a:xfrm>
        </p:grpSpPr>
        <p:sp>
          <p:nvSpPr>
            <p:cNvPr id="423" name="Google Shape;423;p11"/>
            <p:cNvSpPr/>
            <p:nvPr/>
          </p:nvSpPr>
          <p:spPr>
            <a:xfrm>
              <a:off x="4902125" y="2270288"/>
              <a:ext cx="2516187" cy="2386014"/>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1"/>
            <p:cNvSpPr/>
            <p:nvPr/>
          </p:nvSpPr>
          <p:spPr>
            <a:xfrm>
              <a:off x="4991025" y="2387763"/>
              <a:ext cx="2297111" cy="2070101"/>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1"/>
            <p:cNvSpPr/>
            <p:nvPr/>
          </p:nvSpPr>
          <p:spPr>
            <a:xfrm>
              <a:off x="5948288" y="387842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1"/>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1"/>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11"/>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11"/>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1"/>
            <p:cNvSpPr/>
            <p:nvPr/>
          </p:nvSpPr>
          <p:spPr>
            <a:xfrm>
              <a:off x="4510013" y="368316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1"/>
            <p:cNvSpPr/>
            <p:nvPr/>
          </p:nvSpPr>
          <p:spPr>
            <a:xfrm>
              <a:off x="4681463" y="402447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1"/>
            <p:cNvSpPr/>
            <p:nvPr/>
          </p:nvSpPr>
          <p:spPr>
            <a:xfrm>
              <a:off x="4611613" y="3783176"/>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1"/>
            <p:cNvSpPr/>
            <p:nvPr/>
          </p:nvSpPr>
          <p:spPr>
            <a:xfrm>
              <a:off x="4292525" y="349583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11"/>
          <p:cNvGrpSpPr/>
          <p:nvPr/>
        </p:nvGrpSpPr>
        <p:grpSpPr>
          <a:xfrm>
            <a:off x="43581" y="-43583"/>
            <a:ext cx="9277211" cy="4792726"/>
            <a:chOff x="43581" y="-43583"/>
            <a:chExt cx="9277211" cy="4792726"/>
          </a:xfrm>
        </p:grpSpPr>
        <p:pic>
          <p:nvPicPr>
            <p:cNvPr id="437" name="Google Shape;437;p11"/>
            <p:cNvPicPr preferRelativeResize="0"/>
            <p:nvPr/>
          </p:nvPicPr>
          <p:blipFill>
            <a:blip r:embed="rId2">
              <a:alphaModFix/>
            </a:blip>
            <a:stretch>
              <a:fillRect/>
            </a:stretch>
          </p:blipFill>
          <p:spPr>
            <a:xfrm rot="578042">
              <a:off x="8510074" y="3905698"/>
              <a:ext cx="750220" cy="786213"/>
            </a:xfrm>
            <a:prstGeom prst="rect">
              <a:avLst/>
            </a:prstGeom>
            <a:noFill/>
            <a:ln>
              <a:noFill/>
            </a:ln>
          </p:spPr>
        </p:pic>
        <p:pic>
          <p:nvPicPr>
            <p:cNvPr id="438" name="Google Shape;438;p11"/>
            <p:cNvPicPr preferRelativeResize="0"/>
            <p:nvPr/>
          </p:nvPicPr>
          <p:blipFill>
            <a:blip r:embed="rId3">
              <a:alphaModFix/>
            </a:blip>
            <a:stretch>
              <a:fillRect/>
            </a:stretch>
          </p:blipFill>
          <p:spPr>
            <a:xfrm rot="-10024189">
              <a:off x="121099" y="60693"/>
              <a:ext cx="1023670" cy="808859"/>
            </a:xfrm>
            <a:prstGeom prst="rect">
              <a:avLst/>
            </a:prstGeom>
            <a:noFill/>
            <a:ln>
              <a:noFill/>
            </a:ln>
          </p:spPr>
        </p:pic>
      </p:grpSp>
      <p:grpSp>
        <p:nvGrpSpPr>
          <p:cNvPr id="439" name="Google Shape;439;p11"/>
          <p:cNvGrpSpPr/>
          <p:nvPr/>
        </p:nvGrpSpPr>
        <p:grpSpPr>
          <a:xfrm>
            <a:off x="-3761000" y="3029528"/>
            <a:ext cx="9449768" cy="4560356"/>
            <a:chOff x="0" y="2771776"/>
            <a:chExt cx="5156200" cy="3062286"/>
          </a:xfrm>
        </p:grpSpPr>
        <p:sp>
          <p:nvSpPr>
            <p:cNvPr id="440" name="Google Shape;440;p11"/>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1"/>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1"/>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1"/>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1"/>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1"/>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1"/>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1"/>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1"/>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1"/>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1"/>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1"/>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1"/>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1"/>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1"/>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1"/>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1"/>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1"/>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1"/>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1"/>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1"/>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1"/>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1"/>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1"/>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1"/>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1"/>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1"/>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1"/>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1"/>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1"/>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1"/>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11"/>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1"/>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1"/>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1"/>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1"/>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1"/>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1"/>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1"/>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1"/>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1"/>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1"/>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1" name="Shape 48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83"/>
        <p:cNvGrpSpPr/>
        <p:nvPr/>
      </p:nvGrpSpPr>
      <p:grpSpPr>
        <a:xfrm>
          <a:off x="0" y="0"/>
          <a:ext cx="0" cy="0"/>
          <a:chOff x="0" y="0"/>
          <a:chExt cx="0" cy="0"/>
        </a:xfrm>
      </p:grpSpPr>
      <p:sp>
        <p:nvSpPr>
          <p:cNvPr id="484" name="Google Shape;48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5" name="Google Shape;485;p13"/>
          <p:cNvSpPr txBox="1">
            <a:spLocks noGrp="1"/>
          </p:cNvSpPr>
          <p:nvPr>
            <p:ph type="title" idx="2" hasCustomPrompt="1"/>
          </p:nvPr>
        </p:nvSpPr>
        <p:spPr>
          <a:xfrm>
            <a:off x="720000" y="15170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6" name="Google Shape;486;p13"/>
          <p:cNvSpPr txBox="1">
            <a:spLocks noGrp="1"/>
          </p:cNvSpPr>
          <p:nvPr>
            <p:ph type="title" idx="3" hasCustomPrompt="1"/>
          </p:nvPr>
        </p:nvSpPr>
        <p:spPr>
          <a:xfrm>
            <a:off x="720000" y="28742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7" name="Google Shape;487;p13"/>
          <p:cNvSpPr txBox="1">
            <a:spLocks noGrp="1"/>
          </p:cNvSpPr>
          <p:nvPr>
            <p:ph type="title" idx="4" hasCustomPrompt="1"/>
          </p:nvPr>
        </p:nvSpPr>
        <p:spPr>
          <a:xfrm>
            <a:off x="3419275" y="15170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8" name="Google Shape;488;p13"/>
          <p:cNvSpPr txBox="1">
            <a:spLocks noGrp="1"/>
          </p:cNvSpPr>
          <p:nvPr>
            <p:ph type="title" idx="5" hasCustomPrompt="1"/>
          </p:nvPr>
        </p:nvSpPr>
        <p:spPr>
          <a:xfrm>
            <a:off x="3419275" y="28742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9" name="Google Shape;489;p13"/>
          <p:cNvSpPr txBox="1">
            <a:spLocks noGrp="1"/>
          </p:cNvSpPr>
          <p:nvPr>
            <p:ph type="title" idx="6" hasCustomPrompt="1"/>
          </p:nvPr>
        </p:nvSpPr>
        <p:spPr>
          <a:xfrm>
            <a:off x="6118550" y="15170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0" name="Google Shape;490;p13"/>
          <p:cNvSpPr txBox="1">
            <a:spLocks noGrp="1"/>
          </p:cNvSpPr>
          <p:nvPr>
            <p:ph type="title" idx="7" hasCustomPrompt="1"/>
          </p:nvPr>
        </p:nvSpPr>
        <p:spPr>
          <a:xfrm>
            <a:off x="6118550" y="28742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1" name="Google Shape;491;p13"/>
          <p:cNvSpPr txBox="1">
            <a:spLocks noGrp="1"/>
          </p:cNvSpPr>
          <p:nvPr>
            <p:ph type="subTitle" idx="1"/>
          </p:nvPr>
        </p:nvSpPr>
        <p:spPr>
          <a:xfrm>
            <a:off x="720000" y="18724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2" name="Google Shape;492;p13"/>
          <p:cNvSpPr txBox="1">
            <a:spLocks noGrp="1"/>
          </p:cNvSpPr>
          <p:nvPr>
            <p:ph type="subTitle" idx="8"/>
          </p:nvPr>
        </p:nvSpPr>
        <p:spPr>
          <a:xfrm>
            <a:off x="3419275" y="18724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3" name="Google Shape;493;p13"/>
          <p:cNvSpPr txBox="1">
            <a:spLocks noGrp="1"/>
          </p:cNvSpPr>
          <p:nvPr>
            <p:ph type="subTitle" idx="9"/>
          </p:nvPr>
        </p:nvSpPr>
        <p:spPr>
          <a:xfrm>
            <a:off x="6118550" y="18724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4" name="Google Shape;494;p13"/>
          <p:cNvSpPr txBox="1">
            <a:spLocks noGrp="1"/>
          </p:cNvSpPr>
          <p:nvPr>
            <p:ph type="subTitle" idx="13"/>
          </p:nvPr>
        </p:nvSpPr>
        <p:spPr>
          <a:xfrm>
            <a:off x="720000" y="322972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5" name="Google Shape;495;p13"/>
          <p:cNvSpPr txBox="1">
            <a:spLocks noGrp="1"/>
          </p:cNvSpPr>
          <p:nvPr>
            <p:ph type="subTitle" idx="14"/>
          </p:nvPr>
        </p:nvSpPr>
        <p:spPr>
          <a:xfrm>
            <a:off x="3419275" y="322972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6" name="Google Shape;496;p13"/>
          <p:cNvSpPr txBox="1">
            <a:spLocks noGrp="1"/>
          </p:cNvSpPr>
          <p:nvPr>
            <p:ph type="subTitle" idx="15"/>
          </p:nvPr>
        </p:nvSpPr>
        <p:spPr>
          <a:xfrm>
            <a:off x="6118550" y="322972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497" name="Google Shape;497;p13"/>
          <p:cNvGrpSpPr/>
          <p:nvPr/>
        </p:nvGrpSpPr>
        <p:grpSpPr>
          <a:xfrm>
            <a:off x="-467349" y="-1105490"/>
            <a:ext cx="11034776" cy="7940878"/>
            <a:chOff x="-467349" y="-1105490"/>
            <a:chExt cx="11034776" cy="7940878"/>
          </a:xfrm>
        </p:grpSpPr>
        <p:grpSp>
          <p:nvGrpSpPr>
            <p:cNvPr id="498" name="Google Shape;498;p13"/>
            <p:cNvGrpSpPr/>
            <p:nvPr/>
          </p:nvGrpSpPr>
          <p:grpSpPr>
            <a:xfrm>
              <a:off x="7219938" y="-1105490"/>
              <a:ext cx="3347489" cy="2854765"/>
              <a:chOff x="6937375" y="1462088"/>
              <a:chExt cx="2459038" cy="2097088"/>
            </a:xfrm>
          </p:grpSpPr>
          <p:sp>
            <p:nvSpPr>
              <p:cNvPr id="499" name="Google Shape;499;p1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1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1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8" name="Google Shape;508;p13"/>
            <p:cNvGrpSpPr/>
            <p:nvPr/>
          </p:nvGrpSpPr>
          <p:grpSpPr>
            <a:xfrm>
              <a:off x="-467349" y="3980623"/>
              <a:ext cx="3347489" cy="2854765"/>
              <a:chOff x="6937375" y="1462088"/>
              <a:chExt cx="2459038" cy="2097088"/>
            </a:xfrm>
          </p:grpSpPr>
          <p:sp>
            <p:nvSpPr>
              <p:cNvPr id="509" name="Google Shape;509;p1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1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1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1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1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18" name="Google Shape;518;p13"/>
          <p:cNvGrpSpPr/>
          <p:nvPr/>
        </p:nvGrpSpPr>
        <p:grpSpPr>
          <a:xfrm>
            <a:off x="-49250" y="4319475"/>
            <a:ext cx="2579200" cy="1012851"/>
            <a:chOff x="-49250" y="4319475"/>
            <a:chExt cx="2579200" cy="1012851"/>
          </a:xfrm>
        </p:grpSpPr>
        <p:pic>
          <p:nvPicPr>
            <p:cNvPr id="519" name="Google Shape;519;p13"/>
            <p:cNvPicPr preferRelativeResize="0"/>
            <p:nvPr/>
          </p:nvPicPr>
          <p:blipFill>
            <a:blip r:embed="rId2">
              <a:alphaModFix/>
            </a:blip>
            <a:stretch>
              <a:fillRect/>
            </a:stretch>
          </p:blipFill>
          <p:spPr>
            <a:xfrm rot="-4091104">
              <a:off x="1951240" y="4698435"/>
              <a:ext cx="402770" cy="651657"/>
            </a:xfrm>
            <a:prstGeom prst="rect">
              <a:avLst/>
            </a:prstGeom>
            <a:noFill/>
            <a:ln>
              <a:noFill/>
            </a:ln>
          </p:spPr>
        </p:pic>
        <p:pic>
          <p:nvPicPr>
            <p:cNvPr id="520" name="Google Shape;520;p13"/>
            <p:cNvPicPr preferRelativeResize="0"/>
            <p:nvPr/>
          </p:nvPicPr>
          <p:blipFill>
            <a:blip r:embed="rId3">
              <a:alphaModFix/>
            </a:blip>
            <a:stretch>
              <a:fillRect/>
            </a:stretch>
          </p:blipFill>
          <p:spPr>
            <a:xfrm>
              <a:off x="-49250" y="4319475"/>
              <a:ext cx="911450" cy="955849"/>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521"/>
        <p:cNvGrpSpPr/>
        <p:nvPr/>
      </p:nvGrpSpPr>
      <p:grpSpPr>
        <a:xfrm>
          <a:off x="0" y="0"/>
          <a:ext cx="0" cy="0"/>
          <a:chOff x="0" y="0"/>
          <a:chExt cx="0" cy="0"/>
        </a:xfrm>
      </p:grpSpPr>
      <p:sp>
        <p:nvSpPr>
          <p:cNvPr id="522" name="Google Shape;522;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3" name="Google Shape;523;p14"/>
          <p:cNvSpPr txBox="1">
            <a:spLocks noGrp="1"/>
          </p:cNvSpPr>
          <p:nvPr>
            <p:ph type="subTitle" idx="1"/>
          </p:nvPr>
        </p:nvSpPr>
        <p:spPr>
          <a:xfrm>
            <a:off x="813154" y="2434599"/>
            <a:ext cx="23535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4" name="Google Shape;524;p14"/>
          <p:cNvSpPr txBox="1">
            <a:spLocks noGrp="1"/>
          </p:cNvSpPr>
          <p:nvPr>
            <p:ph type="subTitle" idx="2"/>
          </p:nvPr>
        </p:nvSpPr>
        <p:spPr>
          <a:xfrm>
            <a:off x="3395247" y="2434599"/>
            <a:ext cx="23535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5" name="Google Shape;525;p14"/>
          <p:cNvSpPr txBox="1">
            <a:spLocks noGrp="1"/>
          </p:cNvSpPr>
          <p:nvPr>
            <p:ph type="subTitle" idx="3"/>
          </p:nvPr>
        </p:nvSpPr>
        <p:spPr>
          <a:xfrm>
            <a:off x="5977346" y="2434599"/>
            <a:ext cx="23535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6" name="Google Shape;526;p14"/>
          <p:cNvSpPr txBox="1">
            <a:spLocks noGrp="1"/>
          </p:cNvSpPr>
          <p:nvPr>
            <p:ph type="subTitle" idx="4"/>
          </p:nvPr>
        </p:nvSpPr>
        <p:spPr>
          <a:xfrm>
            <a:off x="813154" y="2055425"/>
            <a:ext cx="2353500" cy="431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27" name="Google Shape;527;p14"/>
          <p:cNvSpPr txBox="1">
            <a:spLocks noGrp="1"/>
          </p:cNvSpPr>
          <p:nvPr>
            <p:ph type="subTitle" idx="5"/>
          </p:nvPr>
        </p:nvSpPr>
        <p:spPr>
          <a:xfrm>
            <a:off x="3395247" y="2055425"/>
            <a:ext cx="2353500" cy="431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28" name="Google Shape;528;p14"/>
          <p:cNvSpPr txBox="1">
            <a:spLocks noGrp="1"/>
          </p:cNvSpPr>
          <p:nvPr>
            <p:ph type="subTitle" idx="6"/>
          </p:nvPr>
        </p:nvSpPr>
        <p:spPr>
          <a:xfrm>
            <a:off x="5977346" y="2055425"/>
            <a:ext cx="2353500" cy="431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529" name="Google Shape;529;p14"/>
          <p:cNvGrpSpPr/>
          <p:nvPr/>
        </p:nvGrpSpPr>
        <p:grpSpPr>
          <a:xfrm>
            <a:off x="-1857520" y="-872614"/>
            <a:ext cx="12024625" cy="7642526"/>
            <a:chOff x="-1857520" y="-872614"/>
            <a:chExt cx="12024625" cy="7642526"/>
          </a:xfrm>
        </p:grpSpPr>
        <p:grpSp>
          <p:nvGrpSpPr>
            <p:cNvPr id="530" name="Google Shape;530;p14"/>
            <p:cNvGrpSpPr/>
            <p:nvPr/>
          </p:nvGrpSpPr>
          <p:grpSpPr>
            <a:xfrm>
              <a:off x="6452693" y="2612509"/>
              <a:ext cx="3714412" cy="4136626"/>
              <a:chOff x="6452693" y="2612509"/>
              <a:chExt cx="3714412" cy="4136626"/>
            </a:xfrm>
          </p:grpSpPr>
          <p:sp>
            <p:nvSpPr>
              <p:cNvPr id="531" name="Google Shape;531;p14"/>
              <p:cNvSpPr/>
              <p:nvPr/>
            </p:nvSpPr>
            <p:spPr>
              <a:xfrm rot="-3153882">
                <a:off x="8323793" y="2921831"/>
                <a:ext cx="1427693" cy="131332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14"/>
              <p:cNvSpPr/>
              <p:nvPr/>
            </p:nvSpPr>
            <p:spPr>
              <a:xfrm rot="-3153878">
                <a:off x="8543966" y="3095589"/>
                <a:ext cx="893976" cy="846324"/>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14"/>
              <p:cNvSpPr/>
              <p:nvPr/>
            </p:nvSpPr>
            <p:spPr>
              <a:xfrm rot="-3153878">
                <a:off x="8819601" y="3475568"/>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14"/>
              <p:cNvSpPr/>
              <p:nvPr/>
            </p:nvSpPr>
            <p:spPr>
              <a:xfrm rot="-3153878">
                <a:off x="6968935" y="3574233"/>
                <a:ext cx="2681928" cy="2624752"/>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14"/>
              <p:cNvSpPr/>
              <p:nvPr/>
            </p:nvSpPr>
            <p:spPr>
              <a:xfrm rot="-3153880">
                <a:off x="8321314" y="4203185"/>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14"/>
              <p:cNvSpPr/>
              <p:nvPr/>
            </p:nvSpPr>
            <p:spPr>
              <a:xfrm rot="-3153881">
                <a:off x="9059897" y="4564360"/>
                <a:ext cx="756735" cy="590902"/>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14"/>
              <p:cNvSpPr/>
              <p:nvPr/>
            </p:nvSpPr>
            <p:spPr>
              <a:xfrm rot="-3153883">
                <a:off x="7232204" y="4160970"/>
                <a:ext cx="1385758" cy="1942353"/>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14"/>
              <p:cNvSpPr/>
              <p:nvPr/>
            </p:nvSpPr>
            <p:spPr>
              <a:xfrm rot="-3153878">
                <a:off x="7428695" y="4433917"/>
                <a:ext cx="913039"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14"/>
              <p:cNvSpPr/>
              <p:nvPr/>
            </p:nvSpPr>
            <p:spPr>
              <a:xfrm rot="-3153879">
                <a:off x="7440314" y="4854408"/>
                <a:ext cx="348823"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14"/>
              <p:cNvSpPr/>
              <p:nvPr/>
            </p:nvSpPr>
            <p:spPr>
              <a:xfrm rot="-3153880">
                <a:off x="8207583" y="5119597"/>
                <a:ext cx="251609" cy="297357"/>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14"/>
              <p:cNvSpPr/>
              <p:nvPr/>
            </p:nvSpPr>
            <p:spPr>
              <a:xfrm rot="-3153878">
                <a:off x="9301266" y="4699738"/>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2" name="Google Shape;542;p14"/>
            <p:cNvGrpSpPr/>
            <p:nvPr/>
          </p:nvGrpSpPr>
          <p:grpSpPr>
            <a:xfrm rot="1598823">
              <a:off x="-1416593" y="3263467"/>
              <a:ext cx="3666961" cy="2834682"/>
              <a:chOff x="-2212989" y="-1005507"/>
              <a:chExt cx="3666904" cy="2834639"/>
            </a:xfrm>
          </p:grpSpPr>
          <p:sp>
            <p:nvSpPr>
              <p:cNvPr id="543" name="Google Shape;543;p14"/>
              <p:cNvSpPr/>
              <p:nvPr/>
            </p:nvSpPr>
            <p:spPr>
              <a:xfrm rot="-280549">
                <a:off x="-24932" y="-582158"/>
                <a:ext cx="1427693" cy="131332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4"/>
              <p:cNvSpPr/>
              <p:nvPr/>
            </p:nvSpPr>
            <p:spPr>
              <a:xfrm rot="-280549">
                <a:off x="254942" y="-423352"/>
                <a:ext cx="893975" cy="846323"/>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4"/>
              <p:cNvSpPr/>
              <p:nvPr/>
            </p:nvSpPr>
            <p:spPr>
              <a:xfrm rot="-280535">
                <a:off x="448947" y="-89603"/>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4"/>
              <p:cNvSpPr/>
              <p:nvPr/>
            </p:nvSpPr>
            <p:spPr>
              <a:xfrm rot="-280549">
                <a:off x="-2110468" y="-900562"/>
                <a:ext cx="2681924" cy="2624750"/>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14"/>
              <p:cNvSpPr/>
              <p:nvPr/>
            </p:nvSpPr>
            <p:spPr>
              <a:xfrm rot="-280543">
                <a:off x="-393709" y="23076"/>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14"/>
              <p:cNvSpPr/>
              <p:nvPr/>
            </p:nvSpPr>
            <p:spPr>
              <a:xfrm rot="-280546">
                <a:off x="-371346" y="935469"/>
                <a:ext cx="756734" cy="590901"/>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4"/>
              <p:cNvSpPr/>
              <p:nvPr/>
            </p:nvSpPr>
            <p:spPr>
              <a:xfrm rot="-280552">
                <a:off x="-1902582" y="-680185"/>
                <a:ext cx="1385757" cy="1942352"/>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4"/>
              <p:cNvSpPr/>
              <p:nvPr/>
            </p:nvSpPr>
            <p:spPr>
              <a:xfrm rot="-280543">
                <a:off x="-1709492" y="-444157"/>
                <a:ext cx="913040"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14"/>
              <p:cNvSpPr/>
              <p:nvPr/>
            </p:nvSpPr>
            <p:spPr>
              <a:xfrm rot="-280539">
                <a:off x="-1594059" y="-217795"/>
                <a:ext cx="348824"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14"/>
              <p:cNvSpPr/>
              <p:nvPr/>
            </p:nvSpPr>
            <p:spPr>
              <a:xfrm rot="-280543">
                <a:off x="-1162698" y="536497"/>
                <a:ext cx="251609" cy="297358"/>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14"/>
              <p:cNvSpPr/>
              <p:nvPr/>
            </p:nvSpPr>
            <p:spPr>
              <a:xfrm rot="-280544">
                <a:off x="-111693" y="1117273"/>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4" name="Google Shape;554;p14"/>
            <p:cNvSpPr/>
            <p:nvPr/>
          </p:nvSpPr>
          <p:spPr>
            <a:xfrm rot="8141769">
              <a:off x="7799113" y="-560744"/>
              <a:ext cx="1427691" cy="1313326"/>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14"/>
            <p:cNvSpPr/>
            <p:nvPr/>
          </p:nvSpPr>
          <p:spPr>
            <a:xfrm rot="8141769">
              <a:off x="8103590" y="-261410"/>
              <a:ext cx="893973" cy="846321"/>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14"/>
            <p:cNvSpPr/>
            <p:nvPr/>
          </p:nvSpPr>
          <p:spPr>
            <a:xfrm rot="8141782">
              <a:off x="8418109" y="-108676"/>
              <a:ext cx="320229" cy="316417"/>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7" name="Google Shape;557;p14"/>
          <p:cNvGrpSpPr/>
          <p:nvPr/>
        </p:nvGrpSpPr>
        <p:grpSpPr>
          <a:xfrm>
            <a:off x="-429478" y="-299402"/>
            <a:ext cx="9610849" cy="6070064"/>
            <a:chOff x="-429478" y="-299402"/>
            <a:chExt cx="9610849" cy="6070064"/>
          </a:xfrm>
        </p:grpSpPr>
        <p:pic>
          <p:nvPicPr>
            <p:cNvPr id="558" name="Google Shape;558;p14"/>
            <p:cNvPicPr preferRelativeResize="0"/>
            <p:nvPr/>
          </p:nvPicPr>
          <p:blipFill>
            <a:blip r:embed="rId2">
              <a:alphaModFix/>
            </a:blip>
            <a:stretch>
              <a:fillRect/>
            </a:stretch>
          </p:blipFill>
          <p:spPr>
            <a:xfrm rot="6084367">
              <a:off x="-377451" y="4287372"/>
              <a:ext cx="831770" cy="786872"/>
            </a:xfrm>
            <a:prstGeom prst="rect">
              <a:avLst/>
            </a:prstGeom>
            <a:noFill/>
            <a:ln>
              <a:noFill/>
            </a:ln>
          </p:spPr>
        </p:pic>
        <p:pic>
          <p:nvPicPr>
            <p:cNvPr id="559" name="Google Shape;559;p14"/>
            <p:cNvPicPr preferRelativeResize="0"/>
            <p:nvPr/>
          </p:nvPicPr>
          <p:blipFill>
            <a:blip r:embed="rId3">
              <a:alphaModFix/>
            </a:blip>
            <a:stretch>
              <a:fillRect/>
            </a:stretch>
          </p:blipFill>
          <p:spPr>
            <a:xfrm rot="-7032116">
              <a:off x="7799774" y="4498151"/>
              <a:ext cx="1052748" cy="1104026"/>
            </a:xfrm>
            <a:prstGeom prst="rect">
              <a:avLst/>
            </a:prstGeom>
            <a:noFill/>
            <a:ln>
              <a:noFill/>
            </a:ln>
          </p:spPr>
        </p:pic>
        <p:pic>
          <p:nvPicPr>
            <p:cNvPr id="560" name="Google Shape;560;p14"/>
            <p:cNvPicPr preferRelativeResize="0"/>
            <p:nvPr/>
          </p:nvPicPr>
          <p:blipFill>
            <a:blip r:embed="rId4">
              <a:alphaModFix/>
            </a:blip>
            <a:stretch>
              <a:fillRect/>
            </a:stretch>
          </p:blipFill>
          <p:spPr>
            <a:xfrm rot="-10329258">
              <a:off x="8381000" y="-251877"/>
              <a:ext cx="750221" cy="786213"/>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61"/>
        <p:cNvGrpSpPr/>
        <p:nvPr/>
      </p:nvGrpSpPr>
      <p:grpSpPr>
        <a:xfrm>
          <a:off x="0" y="0"/>
          <a:ext cx="0" cy="0"/>
          <a:chOff x="0" y="0"/>
          <a:chExt cx="0" cy="0"/>
        </a:xfrm>
      </p:grpSpPr>
      <p:grpSp>
        <p:nvGrpSpPr>
          <p:cNvPr id="562" name="Google Shape;562;p15"/>
          <p:cNvGrpSpPr/>
          <p:nvPr/>
        </p:nvGrpSpPr>
        <p:grpSpPr>
          <a:xfrm>
            <a:off x="-599559" y="-1788893"/>
            <a:ext cx="11186408" cy="7891573"/>
            <a:chOff x="-599559" y="-1788893"/>
            <a:chExt cx="11186408" cy="7891573"/>
          </a:xfrm>
        </p:grpSpPr>
        <p:grpSp>
          <p:nvGrpSpPr>
            <p:cNvPr id="563" name="Google Shape;563;p15"/>
            <p:cNvGrpSpPr/>
            <p:nvPr/>
          </p:nvGrpSpPr>
          <p:grpSpPr>
            <a:xfrm rot="3594116">
              <a:off x="7557055" y="-1155780"/>
              <a:ext cx="2749650" cy="2231981"/>
              <a:chOff x="7940513" y="2534101"/>
              <a:chExt cx="2749549" cy="2231899"/>
            </a:xfrm>
          </p:grpSpPr>
          <p:sp>
            <p:nvSpPr>
              <p:cNvPr id="564" name="Google Shape;564;p15"/>
              <p:cNvSpPr/>
              <p:nvPr/>
            </p:nvSpPr>
            <p:spPr>
              <a:xfrm>
                <a:off x="9839163" y="367221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5"/>
              <p:cNvSpPr/>
              <p:nvPr/>
            </p:nvSpPr>
            <p:spPr>
              <a:xfrm>
                <a:off x="10010613" y="401352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15"/>
              <p:cNvSpPr/>
              <p:nvPr/>
            </p:nvSpPr>
            <p:spPr>
              <a:xfrm>
                <a:off x="8737550" y="2534101"/>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15"/>
              <p:cNvSpPr/>
              <p:nvPr/>
            </p:nvSpPr>
            <p:spPr>
              <a:xfrm>
                <a:off x="9182050" y="3188151"/>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15"/>
              <p:cNvSpPr/>
              <p:nvPr/>
            </p:nvSpPr>
            <p:spPr>
              <a:xfrm>
                <a:off x="8913763" y="2686501"/>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15"/>
              <p:cNvSpPr/>
              <p:nvPr/>
            </p:nvSpPr>
            <p:spPr>
              <a:xfrm>
                <a:off x="7940513" y="3645226"/>
                <a:ext cx="1530349" cy="1076325"/>
              </a:xfrm>
              <a:custGeom>
                <a:avLst/>
                <a:gdLst/>
                <a:ahLst/>
                <a:cxnLst/>
                <a:rect l="l" t="t" r="r" b="b"/>
                <a:pathLst>
                  <a:path w="1528" h="1074" extrusionOk="0">
                    <a:moveTo>
                      <a:pt x="770" y="1074"/>
                    </a:moveTo>
                    <a:cubicBezTo>
                      <a:pt x="523" y="1074"/>
                      <a:pt x="287" y="1049"/>
                      <a:pt x="200" y="1013"/>
                    </a:cubicBezTo>
                    <a:cubicBezTo>
                      <a:pt x="10" y="933"/>
                      <a:pt x="0" y="473"/>
                      <a:pt x="0" y="382"/>
                    </a:cubicBezTo>
                    <a:cubicBezTo>
                      <a:pt x="0" y="237"/>
                      <a:pt x="54" y="127"/>
                      <a:pt x="157" y="65"/>
                    </a:cubicBezTo>
                    <a:cubicBezTo>
                      <a:pt x="265" y="0"/>
                      <a:pt x="450" y="91"/>
                      <a:pt x="598" y="165"/>
                    </a:cubicBezTo>
                    <a:cubicBezTo>
                      <a:pt x="648" y="189"/>
                      <a:pt x="694" y="212"/>
                      <a:pt x="732" y="226"/>
                    </a:cubicBezTo>
                    <a:cubicBezTo>
                      <a:pt x="806" y="254"/>
                      <a:pt x="892" y="258"/>
                      <a:pt x="974" y="263"/>
                    </a:cubicBezTo>
                    <a:cubicBezTo>
                      <a:pt x="1031" y="266"/>
                      <a:pt x="1090" y="269"/>
                      <a:pt x="1143" y="280"/>
                    </a:cubicBezTo>
                    <a:cubicBezTo>
                      <a:pt x="1247" y="301"/>
                      <a:pt x="1379" y="351"/>
                      <a:pt x="1417" y="402"/>
                    </a:cubicBezTo>
                    <a:cubicBezTo>
                      <a:pt x="1495" y="506"/>
                      <a:pt x="1528" y="835"/>
                      <a:pt x="1384" y="973"/>
                    </a:cubicBezTo>
                    <a:cubicBezTo>
                      <a:pt x="1321" y="1033"/>
                      <a:pt x="1106" y="1071"/>
                      <a:pt x="809" y="1074"/>
                    </a:cubicBezTo>
                    <a:cubicBezTo>
                      <a:pt x="796" y="1074"/>
                      <a:pt x="783" y="1074"/>
                      <a:pt x="770" y="1074"/>
                    </a:cubicBezTo>
                    <a:close/>
                    <a:moveTo>
                      <a:pt x="160" y="69"/>
                    </a:moveTo>
                    <a:cubicBezTo>
                      <a:pt x="58" y="130"/>
                      <a:pt x="4" y="238"/>
                      <a:pt x="4" y="382"/>
                    </a:cubicBezTo>
                    <a:cubicBezTo>
                      <a:pt x="4" y="473"/>
                      <a:pt x="14" y="930"/>
                      <a:pt x="202" y="1009"/>
                    </a:cubicBezTo>
                    <a:cubicBezTo>
                      <a:pt x="293" y="1047"/>
                      <a:pt x="548" y="1072"/>
                      <a:pt x="809" y="1070"/>
                    </a:cubicBezTo>
                    <a:cubicBezTo>
                      <a:pt x="1105" y="1067"/>
                      <a:pt x="1319" y="1029"/>
                      <a:pt x="1381" y="970"/>
                    </a:cubicBezTo>
                    <a:cubicBezTo>
                      <a:pt x="1466" y="889"/>
                      <a:pt x="1479" y="751"/>
                      <a:pt x="1479" y="675"/>
                    </a:cubicBezTo>
                    <a:cubicBezTo>
                      <a:pt x="1480" y="566"/>
                      <a:pt x="1453" y="457"/>
                      <a:pt x="1414" y="405"/>
                    </a:cubicBezTo>
                    <a:cubicBezTo>
                      <a:pt x="1376" y="354"/>
                      <a:pt x="1246" y="305"/>
                      <a:pt x="1142" y="284"/>
                    </a:cubicBezTo>
                    <a:cubicBezTo>
                      <a:pt x="1089" y="273"/>
                      <a:pt x="1031" y="270"/>
                      <a:pt x="974" y="267"/>
                    </a:cubicBezTo>
                    <a:cubicBezTo>
                      <a:pt x="891" y="263"/>
                      <a:pt x="805" y="258"/>
                      <a:pt x="730" y="230"/>
                    </a:cubicBezTo>
                    <a:cubicBezTo>
                      <a:pt x="692" y="216"/>
                      <a:pt x="646" y="193"/>
                      <a:pt x="597" y="168"/>
                    </a:cubicBezTo>
                    <a:cubicBezTo>
                      <a:pt x="449" y="96"/>
                      <a:pt x="265" y="5"/>
                      <a:pt x="160" y="6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15"/>
              <p:cNvSpPr/>
              <p:nvPr/>
            </p:nvSpPr>
            <p:spPr>
              <a:xfrm>
                <a:off x="8115138" y="3832551"/>
                <a:ext cx="1036637" cy="704851"/>
              </a:xfrm>
              <a:custGeom>
                <a:avLst/>
                <a:gdLst/>
                <a:ahLst/>
                <a:cxnLst/>
                <a:rect l="l" t="t" r="r" b="b"/>
                <a:pathLst>
                  <a:path w="1037" h="703" extrusionOk="0">
                    <a:moveTo>
                      <a:pt x="670" y="700"/>
                    </a:moveTo>
                    <a:cubicBezTo>
                      <a:pt x="664" y="700"/>
                      <a:pt x="658" y="700"/>
                      <a:pt x="653" y="700"/>
                    </a:cubicBezTo>
                    <a:cubicBezTo>
                      <a:pt x="509" y="690"/>
                      <a:pt x="111" y="643"/>
                      <a:pt x="67" y="596"/>
                    </a:cubicBezTo>
                    <a:cubicBezTo>
                      <a:pt x="25" y="550"/>
                      <a:pt x="0" y="149"/>
                      <a:pt x="63" y="72"/>
                    </a:cubicBezTo>
                    <a:cubicBezTo>
                      <a:pt x="121" y="2"/>
                      <a:pt x="203" y="0"/>
                      <a:pt x="313" y="68"/>
                    </a:cubicBezTo>
                    <a:cubicBezTo>
                      <a:pt x="337" y="83"/>
                      <a:pt x="363" y="100"/>
                      <a:pt x="390" y="119"/>
                    </a:cubicBezTo>
                    <a:cubicBezTo>
                      <a:pt x="481" y="182"/>
                      <a:pt x="584" y="253"/>
                      <a:pt x="676" y="248"/>
                    </a:cubicBezTo>
                    <a:cubicBezTo>
                      <a:pt x="691" y="247"/>
                      <a:pt x="709" y="245"/>
                      <a:pt x="728" y="243"/>
                    </a:cubicBezTo>
                    <a:cubicBezTo>
                      <a:pt x="795" y="235"/>
                      <a:pt x="877" y="225"/>
                      <a:pt x="930" y="252"/>
                    </a:cubicBezTo>
                    <a:cubicBezTo>
                      <a:pt x="993" y="284"/>
                      <a:pt x="1029" y="391"/>
                      <a:pt x="1034" y="456"/>
                    </a:cubicBezTo>
                    <a:cubicBezTo>
                      <a:pt x="1037" y="493"/>
                      <a:pt x="1019" y="532"/>
                      <a:pt x="982" y="570"/>
                    </a:cubicBezTo>
                    <a:cubicBezTo>
                      <a:pt x="909" y="644"/>
                      <a:pt x="773" y="700"/>
                      <a:pt x="670" y="700"/>
                    </a:cubicBezTo>
                    <a:close/>
                    <a:moveTo>
                      <a:pt x="65" y="73"/>
                    </a:moveTo>
                    <a:cubicBezTo>
                      <a:pt x="67" y="74"/>
                      <a:pt x="67" y="74"/>
                      <a:pt x="67" y="74"/>
                    </a:cubicBezTo>
                    <a:cubicBezTo>
                      <a:pt x="35" y="113"/>
                      <a:pt x="27" y="238"/>
                      <a:pt x="30" y="344"/>
                    </a:cubicBezTo>
                    <a:cubicBezTo>
                      <a:pt x="33" y="466"/>
                      <a:pt x="50" y="571"/>
                      <a:pt x="70" y="593"/>
                    </a:cubicBezTo>
                    <a:cubicBezTo>
                      <a:pt x="113" y="640"/>
                      <a:pt x="510" y="686"/>
                      <a:pt x="653" y="696"/>
                    </a:cubicBezTo>
                    <a:cubicBezTo>
                      <a:pt x="756" y="703"/>
                      <a:pt x="902" y="645"/>
                      <a:pt x="979" y="567"/>
                    </a:cubicBezTo>
                    <a:cubicBezTo>
                      <a:pt x="1015" y="530"/>
                      <a:pt x="1033" y="492"/>
                      <a:pt x="1030" y="457"/>
                    </a:cubicBezTo>
                    <a:cubicBezTo>
                      <a:pt x="1025" y="392"/>
                      <a:pt x="990" y="287"/>
                      <a:pt x="928" y="255"/>
                    </a:cubicBezTo>
                    <a:cubicBezTo>
                      <a:pt x="876" y="229"/>
                      <a:pt x="795" y="239"/>
                      <a:pt x="729" y="247"/>
                    </a:cubicBezTo>
                    <a:cubicBezTo>
                      <a:pt x="709" y="249"/>
                      <a:pt x="691" y="251"/>
                      <a:pt x="676" y="252"/>
                    </a:cubicBezTo>
                    <a:cubicBezTo>
                      <a:pt x="583" y="258"/>
                      <a:pt x="479" y="186"/>
                      <a:pt x="387" y="123"/>
                    </a:cubicBezTo>
                    <a:cubicBezTo>
                      <a:pt x="360" y="104"/>
                      <a:pt x="335" y="86"/>
                      <a:pt x="311" y="72"/>
                    </a:cubicBezTo>
                    <a:cubicBezTo>
                      <a:pt x="202" y="5"/>
                      <a:pt x="123" y="6"/>
                      <a:pt x="67" y="74"/>
                    </a:cubicBezTo>
                    <a:lnTo>
                      <a:pt x="65" y="7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15"/>
              <p:cNvSpPr/>
              <p:nvPr/>
            </p:nvSpPr>
            <p:spPr>
              <a:xfrm>
                <a:off x="8219913" y="3992888"/>
                <a:ext cx="295275" cy="322263"/>
              </a:xfrm>
              <a:custGeom>
                <a:avLst/>
                <a:gdLst/>
                <a:ahLst/>
                <a:cxnLst/>
                <a:rect l="l" t="t" r="r" b="b"/>
                <a:pathLst>
                  <a:path w="295" h="323" extrusionOk="0">
                    <a:moveTo>
                      <a:pt x="168" y="306"/>
                    </a:moveTo>
                    <a:cubicBezTo>
                      <a:pt x="132" y="306"/>
                      <a:pt x="95" y="292"/>
                      <a:pt x="68" y="277"/>
                    </a:cubicBezTo>
                    <a:cubicBezTo>
                      <a:pt x="9" y="243"/>
                      <a:pt x="0" y="157"/>
                      <a:pt x="17" y="91"/>
                    </a:cubicBezTo>
                    <a:cubicBezTo>
                      <a:pt x="34" y="28"/>
                      <a:pt x="44" y="0"/>
                      <a:pt x="109" y="0"/>
                    </a:cubicBezTo>
                    <a:cubicBezTo>
                      <a:pt x="109" y="0"/>
                      <a:pt x="109" y="0"/>
                      <a:pt x="109" y="0"/>
                    </a:cubicBezTo>
                    <a:cubicBezTo>
                      <a:pt x="149" y="0"/>
                      <a:pt x="210" y="16"/>
                      <a:pt x="254" y="61"/>
                    </a:cubicBezTo>
                    <a:cubicBezTo>
                      <a:pt x="295" y="104"/>
                      <a:pt x="284" y="213"/>
                      <a:pt x="246" y="269"/>
                    </a:cubicBezTo>
                    <a:cubicBezTo>
                      <a:pt x="227" y="296"/>
                      <a:pt x="199" y="306"/>
                      <a:pt x="168" y="306"/>
                    </a:cubicBezTo>
                    <a:close/>
                    <a:moveTo>
                      <a:pt x="109" y="2"/>
                    </a:moveTo>
                    <a:cubicBezTo>
                      <a:pt x="109" y="4"/>
                      <a:pt x="109" y="4"/>
                      <a:pt x="109" y="4"/>
                    </a:cubicBezTo>
                    <a:cubicBezTo>
                      <a:pt x="47" y="4"/>
                      <a:pt x="38" y="29"/>
                      <a:pt x="21" y="92"/>
                    </a:cubicBezTo>
                    <a:cubicBezTo>
                      <a:pt x="5" y="156"/>
                      <a:pt x="13" y="240"/>
                      <a:pt x="70" y="273"/>
                    </a:cubicBezTo>
                    <a:cubicBezTo>
                      <a:pt x="118" y="301"/>
                      <a:pt x="204" y="323"/>
                      <a:pt x="243" y="266"/>
                    </a:cubicBezTo>
                    <a:cubicBezTo>
                      <a:pt x="280" y="212"/>
                      <a:pt x="291" y="106"/>
                      <a:pt x="251" y="64"/>
                    </a:cubicBezTo>
                    <a:cubicBezTo>
                      <a:pt x="208" y="20"/>
                      <a:pt x="148" y="4"/>
                      <a:pt x="109" y="4"/>
                    </a:cubicBezTo>
                    <a:lnTo>
                      <a:pt x="109" y="2"/>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15"/>
              <p:cNvSpPr/>
              <p:nvPr/>
            </p:nvSpPr>
            <p:spPr>
              <a:xfrm>
                <a:off x="9940763" y="3772226"/>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15"/>
              <p:cNvSpPr/>
              <p:nvPr/>
            </p:nvSpPr>
            <p:spPr>
              <a:xfrm>
                <a:off x="9621675" y="348488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4" name="Google Shape;574;p15"/>
            <p:cNvGrpSpPr/>
            <p:nvPr/>
          </p:nvGrpSpPr>
          <p:grpSpPr>
            <a:xfrm rot="6017245">
              <a:off x="-611403" y="3510194"/>
              <a:ext cx="2649262" cy="2187619"/>
              <a:chOff x="7940513" y="2534101"/>
              <a:chExt cx="2649059" cy="2187451"/>
            </a:xfrm>
          </p:grpSpPr>
          <p:sp>
            <p:nvSpPr>
              <p:cNvPr id="575" name="Google Shape;575;p15"/>
              <p:cNvSpPr/>
              <p:nvPr/>
            </p:nvSpPr>
            <p:spPr>
              <a:xfrm>
                <a:off x="9738672" y="3394454"/>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15"/>
              <p:cNvSpPr/>
              <p:nvPr/>
            </p:nvSpPr>
            <p:spPr>
              <a:xfrm>
                <a:off x="9910122" y="3735767"/>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15"/>
              <p:cNvSpPr/>
              <p:nvPr/>
            </p:nvSpPr>
            <p:spPr>
              <a:xfrm>
                <a:off x="8737550" y="2534101"/>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15"/>
              <p:cNvSpPr/>
              <p:nvPr/>
            </p:nvSpPr>
            <p:spPr>
              <a:xfrm>
                <a:off x="9182050" y="3188151"/>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15"/>
              <p:cNvSpPr/>
              <p:nvPr/>
            </p:nvSpPr>
            <p:spPr>
              <a:xfrm>
                <a:off x="8913763" y="2686501"/>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15"/>
              <p:cNvSpPr/>
              <p:nvPr/>
            </p:nvSpPr>
            <p:spPr>
              <a:xfrm>
                <a:off x="7940513" y="3645226"/>
                <a:ext cx="1530349" cy="1076325"/>
              </a:xfrm>
              <a:custGeom>
                <a:avLst/>
                <a:gdLst/>
                <a:ahLst/>
                <a:cxnLst/>
                <a:rect l="l" t="t" r="r" b="b"/>
                <a:pathLst>
                  <a:path w="1528" h="1074" extrusionOk="0">
                    <a:moveTo>
                      <a:pt x="770" y="1074"/>
                    </a:moveTo>
                    <a:cubicBezTo>
                      <a:pt x="523" y="1074"/>
                      <a:pt x="287" y="1049"/>
                      <a:pt x="200" y="1013"/>
                    </a:cubicBezTo>
                    <a:cubicBezTo>
                      <a:pt x="10" y="933"/>
                      <a:pt x="0" y="473"/>
                      <a:pt x="0" y="382"/>
                    </a:cubicBezTo>
                    <a:cubicBezTo>
                      <a:pt x="0" y="237"/>
                      <a:pt x="54" y="127"/>
                      <a:pt x="157" y="65"/>
                    </a:cubicBezTo>
                    <a:cubicBezTo>
                      <a:pt x="265" y="0"/>
                      <a:pt x="450" y="91"/>
                      <a:pt x="598" y="165"/>
                    </a:cubicBezTo>
                    <a:cubicBezTo>
                      <a:pt x="648" y="189"/>
                      <a:pt x="694" y="212"/>
                      <a:pt x="732" y="226"/>
                    </a:cubicBezTo>
                    <a:cubicBezTo>
                      <a:pt x="806" y="254"/>
                      <a:pt x="892" y="258"/>
                      <a:pt x="974" y="263"/>
                    </a:cubicBezTo>
                    <a:cubicBezTo>
                      <a:pt x="1031" y="266"/>
                      <a:pt x="1090" y="269"/>
                      <a:pt x="1143" y="280"/>
                    </a:cubicBezTo>
                    <a:cubicBezTo>
                      <a:pt x="1247" y="301"/>
                      <a:pt x="1379" y="351"/>
                      <a:pt x="1417" y="402"/>
                    </a:cubicBezTo>
                    <a:cubicBezTo>
                      <a:pt x="1495" y="506"/>
                      <a:pt x="1528" y="835"/>
                      <a:pt x="1384" y="973"/>
                    </a:cubicBezTo>
                    <a:cubicBezTo>
                      <a:pt x="1321" y="1033"/>
                      <a:pt x="1106" y="1071"/>
                      <a:pt x="809" y="1074"/>
                    </a:cubicBezTo>
                    <a:cubicBezTo>
                      <a:pt x="796" y="1074"/>
                      <a:pt x="783" y="1074"/>
                      <a:pt x="770" y="1074"/>
                    </a:cubicBezTo>
                    <a:close/>
                    <a:moveTo>
                      <a:pt x="160" y="69"/>
                    </a:moveTo>
                    <a:cubicBezTo>
                      <a:pt x="58" y="130"/>
                      <a:pt x="4" y="238"/>
                      <a:pt x="4" y="382"/>
                    </a:cubicBezTo>
                    <a:cubicBezTo>
                      <a:pt x="4" y="473"/>
                      <a:pt x="14" y="930"/>
                      <a:pt x="202" y="1009"/>
                    </a:cubicBezTo>
                    <a:cubicBezTo>
                      <a:pt x="293" y="1047"/>
                      <a:pt x="548" y="1072"/>
                      <a:pt x="809" y="1070"/>
                    </a:cubicBezTo>
                    <a:cubicBezTo>
                      <a:pt x="1105" y="1067"/>
                      <a:pt x="1319" y="1029"/>
                      <a:pt x="1381" y="970"/>
                    </a:cubicBezTo>
                    <a:cubicBezTo>
                      <a:pt x="1466" y="889"/>
                      <a:pt x="1479" y="751"/>
                      <a:pt x="1479" y="675"/>
                    </a:cubicBezTo>
                    <a:cubicBezTo>
                      <a:pt x="1480" y="566"/>
                      <a:pt x="1453" y="457"/>
                      <a:pt x="1414" y="405"/>
                    </a:cubicBezTo>
                    <a:cubicBezTo>
                      <a:pt x="1376" y="354"/>
                      <a:pt x="1246" y="305"/>
                      <a:pt x="1142" y="284"/>
                    </a:cubicBezTo>
                    <a:cubicBezTo>
                      <a:pt x="1089" y="273"/>
                      <a:pt x="1031" y="270"/>
                      <a:pt x="974" y="267"/>
                    </a:cubicBezTo>
                    <a:cubicBezTo>
                      <a:pt x="891" y="263"/>
                      <a:pt x="805" y="258"/>
                      <a:pt x="730" y="230"/>
                    </a:cubicBezTo>
                    <a:cubicBezTo>
                      <a:pt x="692" y="216"/>
                      <a:pt x="646" y="193"/>
                      <a:pt x="597" y="168"/>
                    </a:cubicBezTo>
                    <a:cubicBezTo>
                      <a:pt x="449" y="96"/>
                      <a:pt x="265" y="5"/>
                      <a:pt x="160" y="6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15"/>
              <p:cNvSpPr/>
              <p:nvPr/>
            </p:nvSpPr>
            <p:spPr>
              <a:xfrm>
                <a:off x="8115138" y="3832551"/>
                <a:ext cx="1036637" cy="704851"/>
              </a:xfrm>
              <a:custGeom>
                <a:avLst/>
                <a:gdLst/>
                <a:ahLst/>
                <a:cxnLst/>
                <a:rect l="l" t="t" r="r" b="b"/>
                <a:pathLst>
                  <a:path w="1037" h="703" extrusionOk="0">
                    <a:moveTo>
                      <a:pt x="670" y="700"/>
                    </a:moveTo>
                    <a:cubicBezTo>
                      <a:pt x="664" y="700"/>
                      <a:pt x="658" y="700"/>
                      <a:pt x="653" y="700"/>
                    </a:cubicBezTo>
                    <a:cubicBezTo>
                      <a:pt x="509" y="690"/>
                      <a:pt x="111" y="643"/>
                      <a:pt x="67" y="596"/>
                    </a:cubicBezTo>
                    <a:cubicBezTo>
                      <a:pt x="25" y="550"/>
                      <a:pt x="0" y="149"/>
                      <a:pt x="63" y="72"/>
                    </a:cubicBezTo>
                    <a:cubicBezTo>
                      <a:pt x="121" y="2"/>
                      <a:pt x="203" y="0"/>
                      <a:pt x="313" y="68"/>
                    </a:cubicBezTo>
                    <a:cubicBezTo>
                      <a:pt x="337" y="83"/>
                      <a:pt x="363" y="100"/>
                      <a:pt x="390" y="119"/>
                    </a:cubicBezTo>
                    <a:cubicBezTo>
                      <a:pt x="481" y="182"/>
                      <a:pt x="584" y="253"/>
                      <a:pt x="676" y="248"/>
                    </a:cubicBezTo>
                    <a:cubicBezTo>
                      <a:pt x="691" y="247"/>
                      <a:pt x="709" y="245"/>
                      <a:pt x="728" y="243"/>
                    </a:cubicBezTo>
                    <a:cubicBezTo>
                      <a:pt x="795" y="235"/>
                      <a:pt x="877" y="225"/>
                      <a:pt x="930" y="252"/>
                    </a:cubicBezTo>
                    <a:cubicBezTo>
                      <a:pt x="993" y="284"/>
                      <a:pt x="1029" y="391"/>
                      <a:pt x="1034" y="456"/>
                    </a:cubicBezTo>
                    <a:cubicBezTo>
                      <a:pt x="1037" y="493"/>
                      <a:pt x="1019" y="532"/>
                      <a:pt x="982" y="570"/>
                    </a:cubicBezTo>
                    <a:cubicBezTo>
                      <a:pt x="909" y="644"/>
                      <a:pt x="773" y="700"/>
                      <a:pt x="670" y="700"/>
                    </a:cubicBezTo>
                    <a:close/>
                    <a:moveTo>
                      <a:pt x="65" y="73"/>
                    </a:moveTo>
                    <a:cubicBezTo>
                      <a:pt x="67" y="74"/>
                      <a:pt x="67" y="74"/>
                      <a:pt x="67" y="74"/>
                    </a:cubicBezTo>
                    <a:cubicBezTo>
                      <a:pt x="35" y="113"/>
                      <a:pt x="27" y="238"/>
                      <a:pt x="30" y="344"/>
                    </a:cubicBezTo>
                    <a:cubicBezTo>
                      <a:pt x="33" y="466"/>
                      <a:pt x="50" y="571"/>
                      <a:pt x="70" y="593"/>
                    </a:cubicBezTo>
                    <a:cubicBezTo>
                      <a:pt x="113" y="640"/>
                      <a:pt x="510" y="686"/>
                      <a:pt x="653" y="696"/>
                    </a:cubicBezTo>
                    <a:cubicBezTo>
                      <a:pt x="756" y="703"/>
                      <a:pt x="902" y="645"/>
                      <a:pt x="979" y="567"/>
                    </a:cubicBezTo>
                    <a:cubicBezTo>
                      <a:pt x="1015" y="530"/>
                      <a:pt x="1033" y="492"/>
                      <a:pt x="1030" y="457"/>
                    </a:cubicBezTo>
                    <a:cubicBezTo>
                      <a:pt x="1025" y="392"/>
                      <a:pt x="990" y="287"/>
                      <a:pt x="928" y="255"/>
                    </a:cubicBezTo>
                    <a:cubicBezTo>
                      <a:pt x="876" y="229"/>
                      <a:pt x="795" y="239"/>
                      <a:pt x="729" y="247"/>
                    </a:cubicBezTo>
                    <a:cubicBezTo>
                      <a:pt x="709" y="249"/>
                      <a:pt x="691" y="251"/>
                      <a:pt x="676" y="252"/>
                    </a:cubicBezTo>
                    <a:cubicBezTo>
                      <a:pt x="583" y="258"/>
                      <a:pt x="479" y="186"/>
                      <a:pt x="387" y="123"/>
                    </a:cubicBezTo>
                    <a:cubicBezTo>
                      <a:pt x="360" y="104"/>
                      <a:pt x="335" y="86"/>
                      <a:pt x="311" y="72"/>
                    </a:cubicBezTo>
                    <a:cubicBezTo>
                      <a:pt x="202" y="5"/>
                      <a:pt x="123" y="6"/>
                      <a:pt x="67" y="74"/>
                    </a:cubicBezTo>
                    <a:lnTo>
                      <a:pt x="65" y="7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15"/>
              <p:cNvSpPr/>
              <p:nvPr/>
            </p:nvSpPr>
            <p:spPr>
              <a:xfrm>
                <a:off x="8219913" y="3992888"/>
                <a:ext cx="295275" cy="322263"/>
              </a:xfrm>
              <a:custGeom>
                <a:avLst/>
                <a:gdLst/>
                <a:ahLst/>
                <a:cxnLst/>
                <a:rect l="l" t="t" r="r" b="b"/>
                <a:pathLst>
                  <a:path w="295" h="323" extrusionOk="0">
                    <a:moveTo>
                      <a:pt x="168" y="306"/>
                    </a:moveTo>
                    <a:cubicBezTo>
                      <a:pt x="132" y="306"/>
                      <a:pt x="95" y="292"/>
                      <a:pt x="68" y="277"/>
                    </a:cubicBezTo>
                    <a:cubicBezTo>
                      <a:pt x="9" y="243"/>
                      <a:pt x="0" y="157"/>
                      <a:pt x="17" y="91"/>
                    </a:cubicBezTo>
                    <a:cubicBezTo>
                      <a:pt x="34" y="28"/>
                      <a:pt x="44" y="0"/>
                      <a:pt x="109" y="0"/>
                    </a:cubicBezTo>
                    <a:cubicBezTo>
                      <a:pt x="109" y="0"/>
                      <a:pt x="109" y="0"/>
                      <a:pt x="109" y="0"/>
                    </a:cubicBezTo>
                    <a:cubicBezTo>
                      <a:pt x="149" y="0"/>
                      <a:pt x="210" y="16"/>
                      <a:pt x="254" y="61"/>
                    </a:cubicBezTo>
                    <a:cubicBezTo>
                      <a:pt x="295" y="104"/>
                      <a:pt x="284" y="213"/>
                      <a:pt x="246" y="269"/>
                    </a:cubicBezTo>
                    <a:cubicBezTo>
                      <a:pt x="227" y="296"/>
                      <a:pt x="199" y="306"/>
                      <a:pt x="168" y="306"/>
                    </a:cubicBezTo>
                    <a:close/>
                    <a:moveTo>
                      <a:pt x="109" y="2"/>
                    </a:moveTo>
                    <a:cubicBezTo>
                      <a:pt x="109" y="4"/>
                      <a:pt x="109" y="4"/>
                      <a:pt x="109" y="4"/>
                    </a:cubicBezTo>
                    <a:cubicBezTo>
                      <a:pt x="47" y="4"/>
                      <a:pt x="38" y="29"/>
                      <a:pt x="21" y="92"/>
                    </a:cubicBezTo>
                    <a:cubicBezTo>
                      <a:pt x="5" y="156"/>
                      <a:pt x="13" y="240"/>
                      <a:pt x="70" y="273"/>
                    </a:cubicBezTo>
                    <a:cubicBezTo>
                      <a:pt x="118" y="301"/>
                      <a:pt x="204" y="323"/>
                      <a:pt x="243" y="266"/>
                    </a:cubicBezTo>
                    <a:cubicBezTo>
                      <a:pt x="280" y="212"/>
                      <a:pt x="291" y="106"/>
                      <a:pt x="251" y="64"/>
                    </a:cubicBezTo>
                    <a:cubicBezTo>
                      <a:pt x="208" y="20"/>
                      <a:pt x="148" y="4"/>
                      <a:pt x="109" y="4"/>
                    </a:cubicBezTo>
                    <a:lnTo>
                      <a:pt x="109" y="2"/>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15"/>
              <p:cNvSpPr/>
              <p:nvPr/>
            </p:nvSpPr>
            <p:spPr>
              <a:xfrm>
                <a:off x="9840272" y="3494467"/>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15"/>
              <p:cNvSpPr/>
              <p:nvPr/>
            </p:nvSpPr>
            <p:spPr>
              <a:xfrm>
                <a:off x="9521184" y="3207129"/>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85" name="Google Shape;585;p15"/>
          <p:cNvSpPr txBox="1">
            <a:spLocks noGrp="1"/>
          </p:cNvSpPr>
          <p:nvPr>
            <p:ph type="title"/>
          </p:nvPr>
        </p:nvSpPr>
        <p:spPr>
          <a:xfrm>
            <a:off x="722376" y="445025"/>
            <a:ext cx="7818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86" name="Google Shape;586;p15"/>
          <p:cNvSpPr txBox="1">
            <a:spLocks noGrp="1"/>
          </p:cNvSpPr>
          <p:nvPr>
            <p:ph type="subTitle" idx="1"/>
          </p:nvPr>
        </p:nvSpPr>
        <p:spPr>
          <a:xfrm>
            <a:off x="1726447" y="1785525"/>
            <a:ext cx="2676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7" name="Google Shape;587;p15"/>
          <p:cNvSpPr txBox="1">
            <a:spLocks noGrp="1"/>
          </p:cNvSpPr>
          <p:nvPr>
            <p:ph type="subTitle" idx="2"/>
          </p:nvPr>
        </p:nvSpPr>
        <p:spPr>
          <a:xfrm>
            <a:off x="5139922" y="1785525"/>
            <a:ext cx="2679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8" name="Google Shape;588;p15"/>
          <p:cNvSpPr txBox="1">
            <a:spLocks noGrp="1"/>
          </p:cNvSpPr>
          <p:nvPr>
            <p:ph type="subTitle" idx="3"/>
          </p:nvPr>
        </p:nvSpPr>
        <p:spPr>
          <a:xfrm>
            <a:off x="1726447" y="3400399"/>
            <a:ext cx="2676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9" name="Google Shape;589;p15"/>
          <p:cNvSpPr txBox="1">
            <a:spLocks noGrp="1"/>
          </p:cNvSpPr>
          <p:nvPr>
            <p:ph type="subTitle" idx="4"/>
          </p:nvPr>
        </p:nvSpPr>
        <p:spPr>
          <a:xfrm>
            <a:off x="5139922" y="3400399"/>
            <a:ext cx="2679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0" name="Google Shape;590;p15"/>
          <p:cNvSpPr txBox="1">
            <a:spLocks noGrp="1"/>
          </p:cNvSpPr>
          <p:nvPr>
            <p:ph type="subTitle" idx="5"/>
          </p:nvPr>
        </p:nvSpPr>
        <p:spPr>
          <a:xfrm>
            <a:off x="1726447" y="1139925"/>
            <a:ext cx="2676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91" name="Google Shape;591;p15"/>
          <p:cNvSpPr txBox="1">
            <a:spLocks noGrp="1"/>
          </p:cNvSpPr>
          <p:nvPr>
            <p:ph type="subTitle" idx="6"/>
          </p:nvPr>
        </p:nvSpPr>
        <p:spPr>
          <a:xfrm>
            <a:off x="1726447" y="2754800"/>
            <a:ext cx="2676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92" name="Google Shape;592;p15"/>
          <p:cNvSpPr txBox="1">
            <a:spLocks noGrp="1"/>
          </p:cNvSpPr>
          <p:nvPr>
            <p:ph type="subTitle" idx="7"/>
          </p:nvPr>
        </p:nvSpPr>
        <p:spPr>
          <a:xfrm>
            <a:off x="5139897" y="1139925"/>
            <a:ext cx="2679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93" name="Google Shape;593;p15"/>
          <p:cNvSpPr txBox="1">
            <a:spLocks noGrp="1"/>
          </p:cNvSpPr>
          <p:nvPr>
            <p:ph type="subTitle" idx="8"/>
          </p:nvPr>
        </p:nvSpPr>
        <p:spPr>
          <a:xfrm>
            <a:off x="5139897" y="2754800"/>
            <a:ext cx="2679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594" name="Google Shape;594;p15"/>
          <p:cNvGrpSpPr/>
          <p:nvPr/>
        </p:nvGrpSpPr>
        <p:grpSpPr>
          <a:xfrm>
            <a:off x="-204853" y="539500"/>
            <a:ext cx="9580553" cy="4743845"/>
            <a:chOff x="-204853" y="539500"/>
            <a:chExt cx="9580553" cy="4743845"/>
          </a:xfrm>
        </p:grpSpPr>
        <p:pic>
          <p:nvPicPr>
            <p:cNvPr id="595" name="Google Shape;595;p15"/>
            <p:cNvPicPr preferRelativeResize="0"/>
            <p:nvPr/>
          </p:nvPicPr>
          <p:blipFill>
            <a:blip r:embed="rId2">
              <a:alphaModFix/>
            </a:blip>
            <a:stretch>
              <a:fillRect/>
            </a:stretch>
          </p:blipFill>
          <p:spPr>
            <a:xfrm rot="-4624032">
              <a:off x="8612368" y="554392"/>
              <a:ext cx="639014" cy="764014"/>
            </a:xfrm>
            <a:prstGeom prst="rect">
              <a:avLst/>
            </a:prstGeom>
            <a:noFill/>
            <a:ln>
              <a:noFill/>
            </a:ln>
          </p:spPr>
        </p:pic>
        <p:pic>
          <p:nvPicPr>
            <p:cNvPr id="596" name="Google Shape;596;p15"/>
            <p:cNvPicPr preferRelativeResize="0"/>
            <p:nvPr/>
          </p:nvPicPr>
          <p:blipFill>
            <a:blip r:embed="rId3">
              <a:alphaModFix/>
            </a:blip>
            <a:stretch>
              <a:fillRect/>
            </a:stretch>
          </p:blipFill>
          <p:spPr>
            <a:xfrm>
              <a:off x="-204853" y="3278718"/>
              <a:ext cx="860601" cy="808858"/>
            </a:xfrm>
            <a:prstGeom prst="rect">
              <a:avLst/>
            </a:prstGeom>
            <a:noFill/>
            <a:ln>
              <a:noFill/>
            </a:ln>
          </p:spPr>
        </p:pic>
        <p:pic>
          <p:nvPicPr>
            <p:cNvPr id="597" name="Google Shape;597;p15"/>
            <p:cNvPicPr preferRelativeResize="0"/>
            <p:nvPr/>
          </p:nvPicPr>
          <p:blipFill>
            <a:blip r:embed="rId4">
              <a:alphaModFix/>
            </a:blip>
            <a:stretch>
              <a:fillRect/>
            </a:stretch>
          </p:blipFill>
          <p:spPr>
            <a:xfrm rot="-2520038">
              <a:off x="929996" y="4532901"/>
              <a:ext cx="545374" cy="651674"/>
            </a:xfrm>
            <a:prstGeom prst="rect">
              <a:avLst/>
            </a:prstGeom>
            <a:noFill/>
            <a:ln>
              <a:noFill/>
            </a:ln>
          </p:spPr>
        </p:pic>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598"/>
        <p:cNvGrpSpPr/>
        <p:nvPr/>
      </p:nvGrpSpPr>
      <p:grpSpPr>
        <a:xfrm>
          <a:off x="0" y="0"/>
          <a:ext cx="0" cy="0"/>
          <a:chOff x="0" y="0"/>
          <a:chExt cx="0" cy="0"/>
        </a:xfrm>
      </p:grpSpPr>
      <p:grpSp>
        <p:nvGrpSpPr>
          <p:cNvPr id="599" name="Google Shape;599;p16"/>
          <p:cNvGrpSpPr/>
          <p:nvPr/>
        </p:nvGrpSpPr>
        <p:grpSpPr>
          <a:xfrm>
            <a:off x="-762028" y="-487907"/>
            <a:ext cx="11307085" cy="7372205"/>
            <a:chOff x="-762028" y="-487907"/>
            <a:chExt cx="11307085" cy="7372205"/>
          </a:xfrm>
        </p:grpSpPr>
        <p:grpSp>
          <p:nvGrpSpPr>
            <p:cNvPr id="600" name="Google Shape;600;p16"/>
            <p:cNvGrpSpPr/>
            <p:nvPr/>
          </p:nvGrpSpPr>
          <p:grpSpPr>
            <a:xfrm rot="-8397890">
              <a:off x="7572606" y="3392588"/>
              <a:ext cx="2220805" cy="3146078"/>
              <a:chOff x="8772613" y="-638134"/>
              <a:chExt cx="2220659" cy="3145871"/>
            </a:xfrm>
          </p:grpSpPr>
          <p:sp>
            <p:nvSpPr>
              <p:cNvPr id="601" name="Google Shape;601;p16"/>
              <p:cNvSpPr/>
              <p:nvPr/>
            </p:nvSpPr>
            <p:spPr>
              <a:xfrm>
                <a:off x="8772613" y="411451"/>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16"/>
              <p:cNvSpPr/>
              <p:nvPr/>
            </p:nvSpPr>
            <p:spPr>
              <a:xfrm>
                <a:off x="8988513" y="532100"/>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6"/>
              <p:cNvSpPr/>
              <p:nvPr/>
            </p:nvSpPr>
            <p:spPr>
              <a:xfrm>
                <a:off x="9298075" y="765464"/>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16"/>
              <p:cNvSpPr/>
              <p:nvPr/>
            </p:nvSpPr>
            <p:spPr>
              <a:xfrm>
                <a:off x="9389600" y="106628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16"/>
              <p:cNvSpPr/>
              <p:nvPr/>
            </p:nvSpPr>
            <p:spPr>
              <a:xfrm>
                <a:off x="9681700" y="122662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6"/>
              <p:cNvSpPr/>
              <p:nvPr/>
            </p:nvSpPr>
            <p:spPr>
              <a:xfrm>
                <a:off x="9651538" y="209657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6"/>
              <p:cNvSpPr/>
              <p:nvPr/>
            </p:nvSpPr>
            <p:spPr>
              <a:xfrm>
                <a:off x="9811875" y="149015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6"/>
              <p:cNvSpPr/>
              <p:nvPr/>
            </p:nvSpPr>
            <p:spPr>
              <a:xfrm rot="-5103577">
                <a:off x="9597237" y="-316537"/>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6"/>
              <p:cNvSpPr/>
              <p:nvPr/>
            </p:nvSpPr>
            <p:spPr>
              <a:xfrm rot="-5103577">
                <a:off x="9786815" y="-155485"/>
                <a:ext cx="1244600" cy="749299"/>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6"/>
              <p:cNvSpPr/>
              <p:nvPr/>
            </p:nvSpPr>
            <p:spPr>
              <a:xfrm rot="-5103576">
                <a:off x="9955278" y="50754"/>
                <a:ext cx="917575" cy="461964"/>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6"/>
              <p:cNvSpPr/>
              <p:nvPr/>
            </p:nvSpPr>
            <p:spPr>
              <a:xfrm rot="-5103576">
                <a:off x="10191050" y="295476"/>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2" name="Google Shape;612;p16"/>
            <p:cNvGrpSpPr/>
            <p:nvPr/>
          </p:nvGrpSpPr>
          <p:grpSpPr>
            <a:xfrm>
              <a:off x="-762028" y="2973166"/>
              <a:ext cx="2517069" cy="3153290"/>
              <a:chOff x="-762028" y="2973166"/>
              <a:chExt cx="2517069" cy="3153290"/>
            </a:xfrm>
          </p:grpSpPr>
          <p:sp>
            <p:nvSpPr>
              <p:cNvPr id="613" name="Google Shape;613;p16"/>
              <p:cNvSpPr/>
              <p:nvPr/>
            </p:nvSpPr>
            <p:spPr>
              <a:xfrm rot="6506637">
                <a:off x="-566673" y="3158154"/>
                <a:ext cx="1428849" cy="144155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6"/>
              <p:cNvSpPr/>
              <p:nvPr/>
            </p:nvSpPr>
            <p:spPr>
              <a:xfrm rot="6506642">
                <a:off x="-198064" y="3563437"/>
                <a:ext cx="944630" cy="820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6"/>
              <p:cNvSpPr/>
              <p:nvPr/>
            </p:nvSpPr>
            <p:spPr>
              <a:xfrm rot="6506640">
                <a:off x="-410228" y="3343733"/>
                <a:ext cx="401665" cy="301646"/>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6"/>
              <p:cNvSpPr/>
              <p:nvPr/>
            </p:nvSpPr>
            <p:spPr>
              <a:xfrm rot="6506643">
                <a:off x="-91917" y="3736346"/>
                <a:ext cx="642983" cy="401665"/>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6"/>
              <p:cNvSpPr/>
              <p:nvPr/>
            </p:nvSpPr>
            <p:spPr>
              <a:xfrm rot="1403065">
                <a:off x="4584" y="4800984"/>
                <a:ext cx="1608252" cy="1049412"/>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6"/>
              <p:cNvSpPr/>
              <p:nvPr/>
            </p:nvSpPr>
            <p:spPr>
              <a:xfrm rot="1403065">
                <a:off x="173427" y="4954932"/>
                <a:ext cx="1244689" cy="749351"/>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6"/>
              <p:cNvSpPr/>
              <p:nvPr/>
            </p:nvSpPr>
            <p:spPr>
              <a:xfrm rot="1403062">
                <a:off x="276024" y="5083508"/>
                <a:ext cx="917639" cy="461996"/>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6"/>
              <p:cNvSpPr/>
              <p:nvPr/>
            </p:nvSpPr>
            <p:spPr>
              <a:xfrm rot="1403062">
                <a:off x="422252" y="5173205"/>
                <a:ext cx="423893" cy="192101"/>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1" name="Google Shape;621;p16"/>
            <p:cNvGrpSpPr/>
            <p:nvPr/>
          </p:nvGrpSpPr>
          <p:grpSpPr>
            <a:xfrm>
              <a:off x="8012433" y="-487907"/>
              <a:ext cx="1619180" cy="1568135"/>
              <a:chOff x="3282875" y="1073313"/>
              <a:chExt cx="1258887" cy="1219200"/>
            </a:xfrm>
          </p:grpSpPr>
          <p:sp>
            <p:nvSpPr>
              <p:cNvPr id="622" name="Google Shape;622;p16"/>
              <p:cNvSpPr/>
              <p:nvPr/>
            </p:nvSpPr>
            <p:spPr>
              <a:xfrm>
                <a:off x="3282875" y="1073313"/>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6"/>
              <p:cNvSpPr/>
              <p:nvPr/>
            </p:nvSpPr>
            <p:spPr>
              <a:xfrm>
                <a:off x="3727375" y="1727363"/>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6"/>
              <p:cNvSpPr/>
              <p:nvPr/>
            </p:nvSpPr>
            <p:spPr>
              <a:xfrm>
                <a:off x="3459088" y="1225713"/>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25" name="Google Shape;625;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26" name="Google Shape;626;p16"/>
          <p:cNvSpPr txBox="1">
            <a:spLocks noGrp="1"/>
          </p:cNvSpPr>
          <p:nvPr>
            <p:ph type="subTitle" idx="1"/>
          </p:nvPr>
        </p:nvSpPr>
        <p:spPr>
          <a:xfrm>
            <a:off x="1357440" y="1673400"/>
            <a:ext cx="1892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7" name="Google Shape;627;p16"/>
          <p:cNvSpPr txBox="1">
            <a:spLocks noGrp="1"/>
          </p:cNvSpPr>
          <p:nvPr>
            <p:ph type="subTitle" idx="2"/>
          </p:nvPr>
        </p:nvSpPr>
        <p:spPr>
          <a:xfrm>
            <a:off x="3844527" y="1673425"/>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8" name="Google Shape;628;p16"/>
          <p:cNvSpPr txBox="1">
            <a:spLocks noGrp="1"/>
          </p:cNvSpPr>
          <p:nvPr>
            <p:ph type="subTitle" idx="3"/>
          </p:nvPr>
        </p:nvSpPr>
        <p:spPr>
          <a:xfrm>
            <a:off x="1357440" y="3371817"/>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9" name="Google Shape;629;p16"/>
          <p:cNvSpPr txBox="1">
            <a:spLocks noGrp="1"/>
          </p:cNvSpPr>
          <p:nvPr>
            <p:ph type="subTitle" idx="4"/>
          </p:nvPr>
        </p:nvSpPr>
        <p:spPr>
          <a:xfrm>
            <a:off x="3844677" y="3371817"/>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0" name="Google Shape;630;p16"/>
          <p:cNvSpPr txBox="1">
            <a:spLocks noGrp="1"/>
          </p:cNvSpPr>
          <p:nvPr>
            <p:ph type="subTitle" idx="5"/>
          </p:nvPr>
        </p:nvSpPr>
        <p:spPr>
          <a:xfrm>
            <a:off x="6331915" y="1673425"/>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1" name="Google Shape;631;p16"/>
          <p:cNvSpPr txBox="1">
            <a:spLocks noGrp="1"/>
          </p:cNvSpPr>
          <p:nvPr>
            <p:ph type="subTitle" idx="6"/>
          </p:nvPr>
        </p:nvSpPr>
        <p:spPr>
          <a:xfrm>
            <a:off x="6331915" y="3371825"/>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2" name="Google Shape;632;p16"/>
          <p:cNvSpPr txBox="1">
            <a:spLocks noGrp="1"/>
          </p:cNvSpPr>
          <p:nvPr>
            <p:ph type="subTitle" idx="7"/>
          </p:nvPr>
        </p:nvSpPr>
        <p:spPr>
          <a:xfrm>
            <a:off x="1357440" y="1075207"/>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3" name="Google Shape;633;p16"/>
          <p:cNvSpPr txBox="1">
            <a:spLocks noGrp="1"/>
          </p:cNvSpPr>
          <p:nvPr>
            <p:ph type="subTitle" idx="8"/>
          </p:nvPr>
        </p:nvSpPr>
        <p:spPr>
          <a:xfrm>
            <a:off x="3844677" y="1075225"/>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4" name="Google Shape;634;p16"/>
          <p:cNvSpPr txBox="1">
            <a:spLocks noGrp="1"/>
          </p:cNvSpPr>
          <p:nvPr>
            <p:ph type="subTitle" idx="9"/>
          </p:nvPr>
        </p:nvSpPr>
        <p:spPr>
          <a:xfrm>
            <a:off x="6331915" y="1075225"/>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5" name="Google Shape;635;p16"/>
          <p:cNvSpPr txBox="1">
            <a:spLocks noGrp="1"/>
          </p:cNvSpPr>
          <p:nvPr>
            <p:ph type="subTitle" idx="13"/>
          </p:nvPr>
        </p:nvSpPr>
        <p:spPr>
          <a:xfrm>
            <a:off x="1357440" y="2770495"/>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6" name="Google Shape;636;p16"/>
          <p:cNvSpPr txBox="1">
            <a:spLocks noGrp="1"/>
          </p:cNvSpPr>
          <p:nvPr>
            <p:ph type="subTitle" idx="14"/>
          </p:nvPr>
        </p:nvSpPr>
        <p:spPr>
          <a:xfrm>
            <a:off x="3844677" y="2770500"/>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7" name="Google Shape;637;p16"/>
          <p:cNvSpPr txBox="1">
            <a:spLocks noGrp="1"/>
          </p:cNvSpPr>
          <p:nvPr>
            <p:ph type="subTitle" idx="15"/>
          </p:nvPr>
        </p:nvSpPr>
        <p:spPr>
          <a:xfrm>
            <a:off x="6331915" y="2770500"/>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638" name="Google Shape;638;p16"/>
          <p:cNvGrpSpPr/>
          <p:nvPr/>
        </p:nvGrpSpPr>
        <p:grpSpPr>
          <a:xfrm>
            <a:off x="-112829" y="3540175"/>
            <a:ext cx="9744465" cy="2320109"/>
            <a:chOff x="-112829" y="3540175"/>
            <a:chExt cx="9744465" cy="2320109"/>
          </a:xfrm>
        </p:grpSpPr>
        <p:pic>
          <p:nvPicPr>
            <p:cNvPr id="639" name="Google Shape;639;p16"/>
            <p:cNvPicPr preferRelativeResize="0"/>
            <p:nvPr/>
          </p:nvPicPr>
          <p:blipFill>
            <a:blip r:embed="rId2">
              <a:alphaModFix/>
            </a:blip>
            <a:stretch>
              <a:fillRect/>
            </a:stretch>
          </p:blipFill>
          <p:spPr>
            <a:xfrm rot="-299542">
              <a:off x="8574712" y="3888242"/>
              <a:ext cx="1023670" cy="808859"/>
            </a:xfrm>
            <a:prstGeom prst="rect">
              <a:avLst/>
            </a:prstGeom>
            <a:noFill/>
            <a:ln>
              <a:noFill/>
            </a:ln>
          </p:spPr>
        </p:pic>
        <p:pic>
          <p:nvPicPr>
            <p:cNvPr id="640" name="Google Shape;640;p16"/>
            <p:cNvPicPr preferRelativeResize="0"/>
            <p:nvPr/>
          </p:nvPicPr>
          <p:blipFill>
            <a:blip r:embed="rId3">
              <a:alphaModFix/>
            </a:blip>
            <a:stretch>
              <a:fillRect/>
            </a:stretch>
          </p:blipFill>
          <p:spPr>
            <a:xfrm rot="1695120">
              <a:off x="58806" y="4809267"/>
              <a:ext cx="1226733" cy="808858"/>
            </a:xfrm>
            <a:prstGeom prst="rect">
              <a:avLst/>
            </a:prstGeom>
            <a:noFill/>
            <a:ln>
              <a:noFill/>
            </a:ln>
          </p:spPr>
        </p:pic>
        <p:pic>
          <p:nvPicPr>
            <p:cNvPr id="641" name="Google Shape;641;p16"/>
            <p:cNvPicPr preferRelativeResize="0"/>
            <p:nvPr/>
          </p:nvPicPr>
          <p:blipFill>
            <a:blip r:embed="rId4">
              <a:alphaModFix/>
            </a:blip>
            <a:stretch>
              <a:fillRect/>
            </a:stretch>
          </p:blipFill>
          <p:spPr>
            <a:xfrm>
              <a:off x="-112829" y="3540175"/>
              <a:ext cx="545374" cy="651675"/>
            </a:xfrm>
            <a:prstGeom prst="rect">
              <a:avLst/>
            </a:prstGeom>
            <a:noFill/>
            <a:ln>
              <a:noFill/>
            </a:ln>
          </p:spPr>
        </p:pic>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642"/>
        <p:cNvGrpSpPr/>
        <p:nvPr/>
      </p:nvGrpSpPr>
      <p:grpSpPr>
        <a:xfrm>
          <a:off x="0" y="0"/>
          <a:ext cx="0" cy="0"/>
          <a:chOff x="0" y="0"/>
          <a:chExt cx="0" cy="0"/>
        </a:xfrm>
      </p:grpSpPr>
      <p:grpSp>
        <p:nvGrpSpPr>
          <p:cNvPr id="643" name="Google Shape;643;p17"/>
          <p:cNvGrpSpPr/>
          <p:nvPr/>
        </p:nvGrpSpPr>
        <p:grpSpPr>
          <a:xfrm>
            <a:off x="-2638737" y="-1539406"/>
            <a:ext cx="12798846" cy="4740686"/>
            <a:chOff x="-2638737" y="-1539406"/>
            <a:chExt cx="12798846" cy="4740686"/>
          </a:xfrm>
        </p:grpSpPr>
        <p:sp>
          <p:nvSpPr>
            <p:cNvPr id="644" name="Google Shape;644;p17"/>
            <p:cNvSpPr/>
            <p:nvPr/>
          </p:nvSpPr>
          <p:spPr>
            <a:xfrm rot="-3664217">
              <a:off x="8187703" y="-156701"/>
              <a:ext cx="1666778" cy="1681594"/>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7"/>
            <p:cNvSpPr/>
            <p:nvPr/>
          </p:nvSpPr>
          <p:spPr>
            <a:xfrm rot="-3664212">
              <a:off x="8345178" y="69642"/>
              <a:ext cx="1101929" cy="957473"/>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17"/>
            <p:cNvSpPr/>
            <p:nvPr/>
          </p:nvSpPr>
          <p:spPr>
            <a:xfrm rot="-3664218">
              <a:off x="9114878" y="1024869"/>
              <a:ext cx="468550" cy="35187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17"/>
            <p:cNvSpPr/>
            <p:nvPr/>
          </p:nvSpPr>
          <p:spPr>
            <a:xfrm rot="-3664212">
              <a:off x="6431515" y="-1034428"/>
              <a:ext cx="1876053" cy="1224160"/>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7"/>
            <p:cNvSpPr/>
            <p:nvPr/>
          </p:nvSpPr>
          <p:spPr>
            <a:xfrm rot="-3664214">
              <a:off x="6646657" y="-843952"/>
              <a:ext cx="1451951" cy="874134"/>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7"/>
            <p:cNvSpPr/>
            <p:nvPr/>
          </p:nvSpPr>
          <p:spPr>
            <a:xfrm rot="-3664210">
              <a:off x="6813009" y="-607310"/>
              <a:ext cx="1070443" cy="538926"/>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7"/>
            <p:cNvSpPr/>
            <p:nvPr/>
          </p:nvSpPr>
          <p:spPr>
            <a:xfrm rot="-3664213">
              <a:off x="7037106" y="-338138"/>
              <a:ext cx="494479" cy="224090"/>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1" name="Google Shape;651;p17"/>
            <p:cNvGrpSpPr/>
            <p:nvPr/>
          </p:nvGrpSpPr>
          <p:grpSpPr>
            <a:xfrm rot="7550244">
              <a:off x="-1963307" y="-799410"/>
              <a:ext cx="3305516" cy="3356482"/>
              <a:chOff x="6979249" y="-971677"/>
              <a:chExt cx="3305443" cy="3356407"/>
            </a:xfrm>
          </p:grpSpPr>
          <p:sp>
            <p:nvSpPr>
              <p:cNvPr id="652" name="Google Shape;652;p17"/>
              <p:cNvSpPr/>
              <p:nvPr/>
            </p:nvSpPr>
            <p:spPr>
              <a:xfrm rot="-3664216">
                <a:off x="7373877" y="-486480"/>
                <a:ext cx="2516187" cy="2386015"/>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7"/>
              <p:cNvSpPr/>
              <p:nvPr/>
            </p:nvSpPr>
            <p:spPr>
              <a:xfrm rot="-3664211">
                <a:off x="7438002" y="-330042"/>
                <a:ext cx="2297110" cy="2070098"/>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7"/>
              <p:cNvSpPr/>
              <p:nvPr/>
            </p:nvSpPr>
            <p:spPr>
              <a:xfrm rot="-3664212">
                <a:off x="7646156" y="366793"/>
                <a:ext cx="523875" cy="515937"/>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7"/>
              <p:cNvSpPr/>
              <p:nvPr/>
            </p:nvSpPr>
            <p:spPr>
              <a:xfrm rot="-3664212">
                <a:off x="7762369" y="1218018"/>
                <a:ext cx="368300" cy="187325"/>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7"/>
              <p:cNvSpPr/>
              <p:nvPr/>
            </p:nvSpPr>
            <p:spPr>
              <a:xfrm rot="-3664217">
                <a:off x="8126332" y="-173626"/>
                <a:ext cx="1428749" cy="1441448"/>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7"/>
              <p:cNvSpPr/>
              <p:nvPr/>
            </p:nvSpPr>
            <p:spPr>
              <a:xfrm rot="-3664213">
                <a:off x="7725051" y="499132"/>
                <a:ext cx="274638" cy="246063"/>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7"/>
              <p:cNvSpPr/>
              <p:nvPr/>
            </p:nvSpPr>
            <p:spPr>
              <a:xfrm rot="-3664218">
                <a:off x="8921099" y="839207"/>
                <a:ext cx="401637" cy="301624"/>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7"/>
              <p:cNvSpPr/>
              <p:nvPr/>
            </p:nvSpPr>
            <p:spPr>
              <a:xfrm rot="-3664213">
                <a:off x="8449388" y="274116"/>
                <a:ext cx="642937" cy="401637"/>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7"/>
              <p:cNvSpPr/>
              <p:nvPr/>
            </p:nvSpPr>
            <p:spPr>
              <a:xfrm rot="-3664213">
                <a:off x="7140050" y="-329152"/>
                <a:ext cx="423864"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61" name="Google Shape;661;p17"/>
          <p:cNvSpPr txBox="1">
            <a:spLocks noGrp="1"/>
          </p:cNvSpPr>
          <p:nvPr>
            <p:ph type="title" hasCustomPrompt="1"/>
          </p:nvPr>
        </p:nvSpPr>
        <p:spPr>
          <a:xfrm>
            <a:off x="798400" y="2427299"/>
            <a:ext cx="3492600" cy="548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24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62" name="Google Shape;662;p17"/>
          <p:cNvSpPr txBox="1">
            <a:spLocks noGrp="1"/>
          </p:cNvSpPr>
          <p:nvPr>
            <p:ph type="subTitle" idx="1"/>
          </p:nvPr>
        </p:nvSpPr>
        <p:spPr>
          <a:xfrm>
            <a:off x="798388" y="2905571"/>
            <a:ext cx="3492600" cy="3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663" name="Google Shape;663;p17"/>
          <p:cNvSpPr txBox="1">
            <a:spLocks noGrp="1"/>
          </p:cNvSpPr>
          <p:nvPr>
            <p:ph type="title" idx="2" hasCustomPrompt="1"/>
          </p:nvPr>
        </p:nvSpPr>
        <p:spPr>
          <a:xfrm>
            <a:off x="2825700" y="1167103"/>
            <a:ext cx="3492600" cy="555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24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64" name="Google Shape;664;p17"/>
          <p:cNvSpPr txBox="1">
            <a:spLocks noGrp="1"/>
          </p:cNvSpPr>
          <p:nvPr>
            <p:ph type="subTitle" idx="3"/>
          </p:nvPr>
        </p:nvSpPr>
        <p:spPr>
          <a:xfrm>
            <a:off x="2825694" y="1652074"/>
            <a:ext cx="3492600" cy="3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665" name="Google Shape;665;p17"/>
          <p:cNvSpPr txBox="1">
            <a:spLocks noGrp="1"/>
          </p:cNvSpPr>
          <p:nvPr>
            <p:ph type="title" idx="4" hasCustomPrompt="1"/>
          </p:nvPr>
        </p:nvSpPr>
        <p:spPr>
          <a:xfrm>
            <a:off x="4853025" y="2427299"/>
            <a:ext cx="3492600" cy="548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24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66" name="Google Shape;666;p17"/>
          <p:cNvSpPr txBox="1">
            <a:spLocks noGrp="1"/>
          </p:cNvSpPr>
          <p:nvPr>
            <p:ph type="subTitle" idx="5"/>
          </p:nvPr>
        </p:nvSpPr>
        <p:spPr>
          <a:xfrm>
            <a:off x="4853013" y="2905572"/>
            <a:ext cx="3492600" cy="3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grpSp>
        <p:nvGrpSpPr>
          <p:cNvPr id="667" name="Google Shape;667;p17"/>
          <p:cNvGrpSpPr/>
          <p:nvPr/>
        </p:nvGrpSpPr>
        <p:grpSpPr>
          <a:xfrm>
            <a:off x="-592424" y="-27210"/>
            <a:ext cx="10151824" cy="1829326"/>
            <a:chOff x="-592424" y="-27210"/>
            <a:chExt cx="10151824" cy="1829326"/>
          </a:xfrm>
        </p:grpSpPr>
        <p:pic>
          <p:nvPicPr>
            <p:cNvPr id="668" name="Google Shape;668;p17"/>
            <p:cNvPicPr preferRelativeResize="0"/>
            <p:nvPr/>
          </p:nvPicPr>
          <p:blipFill>
            <a:blip r:embed="rId2">
              <a:alphaModFix/>
            </a:blip>
            <a:stretch>
              <a:fillRect/>
            </a:stretch>
          </p:blipFill>
          <p:spPr>
            <a:xfrm rot="739365">
              <a:off x="8615750" y="53954"/>
              <a:ext cx="857626" cy="898772"/>
            </a:xfrm>
            <a:prstGeom prst="rect">
              <a:avLst/>
            </a:prstGeom>
            <a:noFill/>
            <a:ln>
              <a:noFill/>
            </a:ln>
          </p:spPr>
        </p:pic>
        <p:pic>
          <p:nvPicPr>
            <p:cNvPr id="669" name="Google Shape;669;p17"/>
            <p:cNvPicPr preferRelativeResize="0"/>
            <p:nvPr/>
          </p:nvPicPr>
          <p:blipFill>
            <a:blip r:embed="rId3">
              <a:alphaModFix/>
            </a:blip>
            <a:stretch>
              <a:fillRect/>
            </a:stretch>
          </p:blipFill>
          <p:spPr>
            <a:xfrm rot="6114809">
              <a:off x="-538178" y="893168"/>
              <a:ext cx="860601" cy="808857"/>
            </a:xfrm>
            <a:prstGeom prst="rect">
              <a:avLst/>
            </a:prstGeom>
            <a:noFill/>
            <a:ln>
              <a:noFill/>
            </a:ln>
          </p:spPr>
        </p:pic>
      </p:grpSp>
      <p:grpSp>
        <p:nvGrpSpPr>
          <p:cNvPr id="670" name="Google Shape;670;p17"/>
          <p:cNvGrpSpPr/>
          <p:nvPr/>
        </p:nvGrpSpPr>
        <p:grpSpPr>
          <a:xfrm>
            <a:off x="325037" y="3590953"/>
            <a:ext cx="9449768" cy="4560356"/>
            <a:chOff x="0" y="2771776"/>
            <a:chExt cx="5156200" cy="3062286"/>
          </a:xfrm>
        </p:grpSpPr>
        <p:sp>
          <p:nvSpPr>
            <p:cNvPr id="671" name="Google Shape;671;p17"/>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7"/>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7"/>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7"/>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7"/>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7"/>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7"/>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7"/>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7"/>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7"/>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7"/>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7"/>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7"/>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7"/>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7"/>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7"/>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7"/>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7"/>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7"/>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7"/>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7"/>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7"/>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7"/>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7"/>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7"/>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7"/>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7"/>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7"/>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7"/>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7"/>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7"/>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7"/>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7"/>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7"/>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7"/>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7"/>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7"/>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7"/>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7"/>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7"/>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7"/>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7"/>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
  <p:cSld name="CUSTOM_11">
    <p:spTree>
      <p:nvGrpSpPr>
        <p:cNvPr id="1" name="Shape 713"/>
        <p:cNvGrpSpPr/>
        <p:nvPr/>
      </p:nvGrpSpPr>
      <p:grpSpPr>
        <a:xfrm>
          <a:off x="0" y="0"/>
          <a:ext cx="0" cy="0"/>
          <a:chOff x="0" y="0"/>
          <a:chExt cx="0" cy="0"/>
        </a:xfrm>
      </p:grpSpPr>
      <p:grpSp>
        <p:nvGrpSpPr>
          <p:cNvPr id="714" name="Google Shape;714;p18"/>
          <p:cNvGrpSpPr/>
          <p:nvPr/>
        </p:nvGrpSpPr>
        <p:grpSpPr>
          <a:xfrm>
            <a:off x="-1172324" y="2784490"/>
            <a:ext cx="11494244" cy="3326244"/>
            <a:chOff x="-1172324" y="2784490"/>
            <a:chExt cx="11494244" cy="3326244"/>
          </a:xfrm>
        </p:grpSpPr>
        <p:grpSp>
          <p:nvGrpSpPr>
            <p:cNvPr id="715" name="Google Shape;715;p18"/>
            <p:cNvGrpSpPr/>
            <p:nvPr/>
          </p:nvGrpSpPr>
          <p:grpSpPr>
            <a:xfrm rot="-949327">
              <a:off x="6145320" y="3276091"/>
              <a:ext cx="3931662" cy="2343042"/>
              <a:chOff x="2762188" y="3495838"/>
              <a:chExt cx="2598724" cy="1548688"/>
            </a:xfrm>
          </p:grpSpPr>
          <p:sp>
            <p:nvSpPr>
              <p:cNvPr id="716" name="Google Shape;716;p18"/>
              <p:cNvSpPr/>
              <p:nvPr/>
            </p:nvSpPr>
            <p:spPr>
              <a:xfrm>
                <a:off x="4510013" y="368316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8"/>
              <p:cNvSpPr/>
              <p:nvPr/>
            </p:nvSpPr>
            <p:spPr>
              <a:xfrm>
                <a:off x="4681463" y="402447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8"/>
              <p:cNvSpPr/>
              <p:nvPr/>
            </p:nvSpPr>
            <p:spPr>
              <a:xfrm>
                <a:off x="2762188" y="3968201"/>
                <a:ext cx="1530349" cy="1076325"/>
              </a:xfrm>
              <a:custGeom>
                <a:avLst/>
                <a:gdLst/>
                <a:ahLst/>
                <a:cxnLst/>
                <a:rect l="l" t="t" r="r" b="b"/>
                <a:pathLst>
                  <a:path w="1528" h="1074" extrusionOk="0">
                    <a:moveTo>
                      <a:pt x="770" y="1074"/>
                    </a:moveTo>
                    <a:cubicBezTo>
                      <a:pt x="523" y="1074"/>
                      <a:pt x="287" y="1049"/>
                      <a:pt x="200" y="1013"/>
                    </a:cubicBezTo>
                    <a:cubicBezTo>
                      <a:pt x="10" y="933"/>
                      <a:pt x="0" y="473"/>
                      <a:pt x="0" y="382"/>
                    </a:cubicBezTo>
                    <a:cubicBezTo>
                      <a:pt x="0" y="237"/>
                      <a:pt x="54" y="127"/>
                      <a:pt x="157" y="65"/>
                    </a:cubicBezTo>
                    <a:cubicBezTo>
                      <a:pt x="265" y="0"/>
                      <a:pt x="450" y="91"/>
                      <a:pt x="598" y="165"/>
                    </a:cubicBezTo>
                    <a:cubicBezTo>
                      <a:pt x="648" y="189"/>
                      <a:pt x="694" y="212"/>
                      <a:pt x="732" y="226"/>
                    </a:cubicBezTo>
                    <a:cubicBezTo>
                      <a:pt x="806" y="254"/>
                      <a:pt x="892" y="258"/>
                      <a:pt x="974" y="263"/>
                    </a:cubicBezTo>
                    <a:cubicBezTo>
                      <a:pt x="1031" y="266"/>
                      <a:pt x="1090" y="269"/>
                      <a:pt x="1143" y="280"/>
                    </a:cubicBezTo>
                    <a:cubicBezTo>
                      <a:pt x="1247" y="301"/>
                      <a:pt x="1379" y="351"/>
                      <a:pt x="1417" y="402"/>
                    </a:cubicBezTo>
                    <a:cubicBezTo>
                      <a:pt x="1495" y="506"/>
                      <a:pt x="1528" y="835"/>
                      <a:pt x="1384" y="973"/>
                    </a:cubicBezTo>
                    <a:cubicBezTo>
                      <a:pt x="1321" y="1033"/>
                      <a:pt x="1106" y="1071"/>
                      <a:pt x="809" y="1074"/>
                    </a:cubicBezTo>
                    <a:cubicBezTo>
                      <a:pt x="796" y="1074"/>
                      <a:pt x="783" y="1074"/>
                      <a:pt x="770" y="1074"/>
                    </a:cubicBezTo>
                    <a:close/>
                    <a:moveTo>
                      <a:pt x="160" y="69"/>
                    </a:moveTo>
                    <a:cubicBezTo>
                      <a:pt x="58" y="130"/>
                      <a:pt x="4" y="238"/>
                      <a:pt x="4" y="382"/>
                    </a:cubicBezTo>
                    <a:cubicBezTo>
                      <a:pt x="4" y="473"/>
                      <a:pt x="14" y="930"/>
                      <a:pt x="202" y="1009"/>
                    </a:cubicBezTo>
                    <a:cubicBezTo>
                      <a:pt x="293" y="1047"/>
                      <a:pt x="548" y="1072"/>
                      <a:pt x="809" y="1070"/>
                    </a:cubicBezTo>
                    <a:cubicBezTo>
                      <a:pt x="1105" y="1067"/>
                      <a:pt x="1319" y="1029"/>
                      <a:pt x="1381" y="970"/>
                    </a:cubicBezTo>
                    <a:cubicBezTo>
                      <a:pt x="1466" y="889"/>
                      <a:pt x="1479" y="751"/>
                      <a:pt x="1479" y="675"/>
                    </a:cubicBezTo>
                    <a:cubicBezTo>
                      <a:pt x="1480" y="566"/>
                      <a:pt x="1453" y="457"/>
                      <a:pt x="1414" y="405"/>
                    </a:cubicBezTo>
                    <a:cubicBezTo>
                      <a:pt x="1376" y="354"/>
                      <a:pt x="1246" y="305"/>
                      <a:pt x="1142" y="284"/>
                    </a:cubicBezTo>
                    <a:cubicBezTo>
                      <a:pt x="1089" y="273"/>
                      <a:pt x="1031" y="270"/>
                      <a:pt x="974" y="267"/>
                    </a:cubicBezTo>
                    <a:cubicBezTo>
                      <a:pt x="891" y="263"/>
                      <a:pt x="805" y="258"/>
                      <a:pt x="730" y="230"/>
                    </a:cubicBezTo>
                    <a:cubicBezTo>
                      <a:pt x="692" y="216"/>
                      <a:pt x="646" y="193"/>
                      <a:pt x="597" y="168"/>
                    </a:cubicBezTo>
                    <a:cubicBezTo>
                      <a:pt x="449" y="96"/>
                      <a:pt x="265" y="5"/>
                      <a:pt x="160" y="6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8"/>
              <p:cNvSpPr/>
              <p:nvPr/>
            </p:nvSpPr>
            <p:spPr>
              <a:xfrm>
                <a:off x="2936813" y="4155526"/>
                <a:ext cx="1036637" cy="704851"/>
              </a:xfrm>
              <a:custGeom>
                <a:avLst/>
                <a:gdLst/>
                <a:ahLst/>
                <a:cxnLst/>
                <a:rect l="l" t="t" r="r" b="b"/>
                <a:pathLst>
                  <a:path w="1037" h="703" extrusionOk="0">
                    <a:moveTo>
                      <a:pt x="670" y="700"/>
                    </a:moveTo>
                    <a:cubicBezTo>
                      <a:pt x="664" y="700"/>
                      <a:pt x="658" y="700"/>
                      <a:pt x="653" y="700"/>
                    </a:cubicBezTo>
                    <a:cubicBezTo>
                      <a:pt x="509" y="690"/>
                      <a:pt x="111" y="643"/>
                      <a:pt x="67" y="596"/>
                    </a:cubicBezTo>
                    <a:cubicBezTo>
                      <a:pt x="25" y="550"/>
                      <a:pt x="0" y="149"/>
                      <a:pt x="63" y="72"/>
                    </a:cubicBezTo>
                    <a:cubicBezTo>
                      <a:pt x="121" y="2"/>
                      <a:pt x="203" y="0"/>
                      <a:pt x="313" y="68"/>
                    </a:cubicBezTo>
                    <a:cubicBezTo>
                      <a:pt x="337" y="83"/>
                      <a:pt x="363" y="100"/>
                      <a:pt x="390" y="119"/>
                    </a:cubicBezTo>
                    <a:cubicBezTo>
                      <a:pt x="481" y="182"/>
                      <a:pt x="584" y="253"/>
                      <a:pt x="676" y="248"/>
                    </a:cubicBezTo>
                    <a:cubicBezTo>
                      <a:pt x="691" y="247"/>
                      <a:pt x="709" y="245"/>
                      <a:pt x="728" y="243"/>
                    </a:cubicBezTo>
                    <a:cubicBezTo>
                      <a:pt x="795" y="235"/>
                      <a:pt x="877" y="225"/>
                      <a:pt x="930" y="252"/>
                    </a:cubicBezTo>
                    <a:cubicBezTo>
                      <a:pt x="993" y="284"/>
                      <a:pt x="1029" y="391"/>
                      <a:pt x="1034" y="456"/>
                    </a:cubicBezTo>
                    <a:cubicBezTo>
                      <a:pt x="1037" y="493"/>
                      <a:pt x="1019" y="532"/>
                      <a:pt x="982" y="570"/>
                    </a:cubicBezTo>
                    <a:cubicBezTo>
                      <a:pt x="909" y="644"/>
                      <a:pt x="773" y="700"/>
                      <a:pt x="670" y="700"/>
                    </a:cubicBezTo>
                    <a:close/>
                    <a:moveTo>
                      <a:pt x="65" y="73"/>
                    </a:moveTo>
                    <a:cubicBezTo>
                      <a:pt x="67" y="74"/>
                      <a:pt x="67" y="74"/>
                      <a:pt x="67" y="74"/>
                    </a:cubicBezTo>
                    <a:cubicBezTo>
                      <a:pt x="35" y="113"/>
                      <a:pt x="27" y="238"/>
                      <a:pt x="30" y="344"/>
                    </a:cubicBezTo>
                    <a:cubicBezTo>
                      <a:pt x="33" y="466"/>
                      <a:pt x="50" y="571"/>
                      <a:pt x="70" y="593"/>
                    </a:cubicBezTo>
                    <a:cubicBezTo>
                      <a:pt x="113" y="640"/>
                      <a:pt x="510" y="686"/>
                      <a:pt x="653" y="696"/>
                    </a:cubicBezTo>
                    <a:cubicBezTo>
                      <a:pt x="756" y="703"/>
                      <a:pt x="902" y="645"/>
                      <a:pt x="979" y="567"/>
                    </a:cubicBezTo>
                    <a:cubicBezTo>
                      <a:pt x="1015" y="530"/>
                      <a:pt x="1033" y="492"/>
                      <a:pt x="1030" y="457"/>
                    </a:cubicBezTo>
                    <a:cubicBezTo>
                      <a:pt x="1025" y="392"/>
                      <a:pt x="990" y="287"/>
                      <a:pt x="928" y="255"/>
                    </a:cubicBezTo>
                    <a:cubicBezTo>
                      <a:pt x="876" y="229"/>
                      <a:pt x="795" y="239"/>
                      <a:pt x="729" y="247"/>
                    </a:cubicBezTo>
                    <a:cubicBezTo>
                      <a:pt x="709" y="249"/>
                      <a:pt x="691" y="251"/>
                      <a:pt x="676" y="252"/>
                    </a:cubicBezTo>
                    <a:cubicBezTo>
                      <a:pt x="583" y="258"/>
                      <a:pt x="479" y="186"/>
                      <a:pt x="387" y="123"/>
                    </a:cubicBezTo>
                    <a:cubicBezTo>
                      <a:pt x="360" y="104"/>
                      <a:pt x="335" y="86"/>
                      <a:pt x="311" y="72"/>
                    </a:cubicBezTo>
                    <a:cubicBezTo>
                      <a:pt x="202" y="5"/>
                      <a:pt x="123" y="6"/>
                      <a:pt x="67" y="74"/>
                    </a:cubicBezTo>
                    <a:lnTo>
                      <a:pt x="65" y="7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8"/>
              <p:cNvSpPr/>
              <p:nvPr/>
            </p:nvSpPr>
            <p:spPr>
              <a:xfrm>
                <a:off x="3041588" y="4315863"/>
                <a:ext cx="295275" cy="322263"/>
              </a:xfrm>
              <a:custGeom>
                <a:avLst/>
                <a:gdLst/>
                <a:ahLst/>
                <a:cxnLst/>
                <a:rect l="l" t="t" r="r" b="b"/>
                <a:pathLst>
                  <a:path w="295" h="323" extrusionOk="0">
                    <a:moveTo>
                      <a:pt x="168" y="306"/>
                    </a:moveTo>
                    <a:cubicBezTo>
                      <a:pt x="132" y="306"/>
                      <a:pt x="95" y="292"/>
                      <a:pt x="68" y="277"/>
                    </a:cubicBezTo>
                    <a:cubicBezTo>
                      <a:pt x="9" y="243"/>
                      <a:pt x="0" y="157"/>
                      <a:pt x="17" y="91"/>
                    </a:cubicBezTo>
                    <a:cubicBezTo>
                      <a:pt x="34" y="28"/>
                      <a:pt x="44" y="0"/>
                      <a:pt x="109" y="0"/>
                    </a:cubicBezTo>
                    <a:cubicBezTo>
                      <a:pt x="109" y="0"/>
                      <a:pt x="109" y="0"/>
                      <a:pt x="109" y="0"/>
                    </a:cubicBezTo>
                    <a:cubicBezTo>
                      <a:pt x="149" y="0"/>
                      <a:pt x="210" y="16"/>
                      <a:pt x="254" y="61"/>
                    </a:cubicBezTo>
                    <a:cubicBezTo>
                      <a:pt x="295" y="104"/>
                      <a:pt x="284" y="213"/>
                      <a:pt x="246" y="269"/>
                    </a:cubicBezTo>
                    <a:cubicBezTo>
                      <a:pt x="227" y="296"/>
                      <a:pt x="199" y="306"/>
                      <a:pt x="168" y="306"/>
                    </a:cubicBezTo>
                    <a:close/>
                    <a:moveTo>
                      <a:pt x="109" y="2"/>
                    </a:moveTo>
                    <a:cubicBezTo>
                      <a:pt x="109" y="4"/>
                      <a:pt x="109" y="4"/>
                      <a:pt x="109" y="4"/>
                    </a:cubicBezTo>
                    <a:cubicBezTo>
                      <a:pt x="47" y="4"/>
                      <a:pt x="38" y="29"/>
                      <a:pt x="21" y="92"/>
                    </a:cubicBezTo>
                    <a:cubicBezTo>
                      <a:pt x="5" y="156"/>
                      <a:pt x="13" y="240"/>
                      <a:pt x="70" y="273"/>
                    </a:cubicBezTo>
                    <a:cubicBezTo>
                      <a:pt x="118" y="301"/>
                      <a:pt x="204" y="323"/>
                      <a:pt x="243" y="266"/>
                    </a:cubicBezTo>
                    <a:cubicBezTo>
                      <a:pt x="280" y="212"/>
                      <a:pt x="291" y="106"/>
                      <a:pt x="251" y="64"/>
                    </a:cubicBezTo>
                    <a:cubicBezTo>
                      <a:pt x="208" y="20"/>
                      <a:pt x="148" y="4"/>
                      <a:pt x="109" y="4"/>
                    </a:cubicBezTo>
                    <a:lnTo>
                      <a:pt x="109" y="2"/>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8"/>
              <p:cNvSpPr/>
              <p:nvPr/>
            </p:nvSpPr>
            <p:spPr>
              <a:xfrm>
                <a:off x="4292525" y="349583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2" name="Google Shape;722;p18"/>
            <p:cNvGrpSpPr/>
            <p:nvPr/>
          </p:nvGrpSpPr>
          <p:grpSpPr>
            <a:xfrm rot="250039">
              <a:off x="-1082628" y="3399627"/>
              <a:ext cx="3381348" cy="2591659"/>
              <a:chOff x="4576688" y="270038"/>
              <a:chExt cx="2773362" cy="2125664"/>
            </a:xfrm>
          </p:grpSpPr>
          <p:sp>
            <p:nvSpPr>
              <p:cNvPr id="723" name="Google Shape;723;p18"/>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8"/>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8"/>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8"/>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18"/>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18"/>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8"/>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8"/>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8"/>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32" name="Google Shape;732;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200"/>
              <a:buNone/>
              <a:defRPr>
                <a:latin typeface="Zen Dots"/>
                <a:ea typeface="Zen Dots"/>
                <a:cs typeface="Zen Dots"/>
                <a:sym typeface="Zen Dots"/>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33" name="Google Shape;733;p18"/>
          <p:cNvSpPr txBox="1">
            <a:spLocks noGrp="1"/>
          </p:cNvSpPr>
          <p:nvPr>
            <p:ph type="subTitle" idx="1"/>
          </p:nvPr>
        </p:nvSpPr>
        <p:spPr>
          <a:xfrm>
            <a:off x="723900" y="1063925"/>
            <a:ext cx="7717500" cy="71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200"/>
              <a:buChar char="●"/>
              <a:defRPr>
                <a:latin typeface="Barlow"/>
                <a:ea typeface="Barlow"/>
                <a:cs typeface="Barlow"/>
                <a:sym typeface="Barlow"/>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734" name="Google Shape;734;p18"/>
          <p:cNvGrpSpPr/>
          <p:nvPr/>
        </p:nvGrpSpPr>
        <p:grpSpPr>
          <a:xfrm>
            <a:off x="-401275" y="3337702"/>
            <a:ext cx="9955651" cy="2372648"/>
            <a:chOff x="-401275" y="3337702"/>
            <a:chExt cx="9955651" cy="2372648"/>
          </a:xfrm>
        </p:grpSpPr>
        <p:pic>
          <p:nvPicPr>
            <p:cNvPr id="735" name="Google Shape;735;p18"/>
            <p:cNvPicPr preferRelativeResize="0"/>
            <p:nvPr/>
          </p:nvPicPr>
          <p:blipFill>
            <a:blip r:embed="rId2">
              <a:alphaModFix/>
            </a:blip>
            <a:stretch>
              <a:fillRect/>
            </a:stretch>
          </p:blipFill>
          <p:spPr>
            <a:xfrm>
              <a:off x="8804152" y="3337702"/>
              <a:ext cx="750225" cy="896998"/>
            </a:xfrm>
            <a:prstGeom prst="rect">
              <a:avLst/>
            </a:prstGeom>
            <a:noFill/>
            <a:ln>
              <a:noFill/>
            </a:ln>
          </p:spPr>
        </p:pic>
        <p:pic>
          <p:nvPicPr>
            <p:cNvPr id="736" name="Google Shape;736;p18"/>
            <p:cNvPicPr preferRelativeResize="0"/>
            <p:nvPr/>
          </p:nvPicPr>
          <p:blipFill>
            <a:blip r:embed="rId3">
              <a:alphaModFix/>
            </a:blip>
            <a:stretch>
              <a:fillRect/>
            </a:stretch>
          </p:blipFill>
          <p:spPr>
            <a:xfrm rot="9876122">
              <a:off x="7304450" y="4838649"/>
              <a:ext cx="750219" cy="786212"/>
            </a:xfrm>
            <a:prstGeom prst="rect">
              <a:avLst/>
            </a:prstGeom>
            <a:noFill/>
            <a:ln>
              <a:noFill/>
            </a:ln>
          </p:spPr>
        </p:pic>
        <p:pic>
          <p:nvPicPr>
            <p:cNvPr id="737" name="Google Shape;737;p18"/>
            <p:cNvPicPr preferRelativeResize="0"/>
            <p:nvPr/>
          </p:nvPicPr>
          <p:blipFill>
            <a:blip r:embed="rId4">
              <a:alphaModFix/>
            </a:blip>
            <a:stretch>
              <a:fillRect/>
            </a:stretch>
          </p:blipFill>
          <p:spPr>
            <a:xfrm rot="-4887253">
              <a:off x="-437112" y="3782468"/>
              <a:ext cx="1023670" cy="808858"/>
            </a:xfrm>
            <a:prstGeom prst="rect">
              <a:avLst/>
            </a:prstGeom>
            <a:noFill/>
            <a:ln>
              <a:noFill/>
            </a:ln>
          </p:spPr>
        </p:pic>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1_1">
    <p:spTree>
      <p:nvGrpSpPr>
        <p:cNvPr id="1" name="Shape 738"/>
        <p:cNvGrpSpPr/>
        <p:nvPr/>
      </p:nvGrpSpPr>
      <p:grpSpPr>
        <a:xfrm>
          <a:off x="0" y="0"/>
          <a:ext cx="0" cy="0"/>
          <a:chOff x="0" y="0"/>
          <a:chExt cx="0" cy="0"/>
        </a:xfrm>
      </p:grpSpPr>
      <p:sp>
        <p:nvSpPr>
          <p:cNvPr id="739" name="Google Shape;739;p1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atin typeface="Zen Dots"/>
                <a:ea typeface="Zen Dots"/>
                <a:cs typeface="Zen Dots"/>
                <a:sym typeface="Zen Dot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40" name="Google Shape;740;p19"/>
          <p:cNvSpPr txBox="1">
            <a:spLocks noGrp="1"/>
          </p:cNvSpPr>
          <p:nvPr>
            <p:ph type="subTitle" idx="1"/>
          </p:nvPr>
        </p:nvSpPr>
        <p:spPr>
          <a:xfrm>
            <a:off x="723900" y="1063475"/>
            <a:ext cx="7717500" cy="218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Arial"/>
              <a:buChar char="●"/>
              <a:defRPr>
                <a:latin typeface="Barlow"/>
                <a:ea typeface="Barlow"/>
                <a:cs typeface="Barlow"/>
                <a:sym typeface="Barlow"/>
              </a:defRPr>
            </a:lvl1pPr>
            <a:lvl2pPr lvl="1" algn="ctr" rtl="0">
              <a:lnSpc>
                <a:spcPct val="100000"/>
              </a:lnSpc>
              <a:spcBef>
                <a:spcPts val="0"/>
              </a:spcBef>
              <a:spcAft>
                <a:spcPts val="0"/>
              </a:spcAft>
              <a:buClr>
                <a:srgbClr val="000000"/>
              </a:buClr>
              <a:buSzPts val="1400"/>
              <a:buFont typeface="Arial"/>
              <a:buChar char="○"/>
              <a:defRPr/>
            </a:lvl2pPr>
            <a:lvl3pPr lvl="2" algn="ctr" rtl="0">
              <a:lnSpc>
                <a:spcPct val="100000"/>
              </a:lnSpc>
              <a:spcBef>
                <a:spcPts val="0"/>
              </a:spcBef>
              <a:spcAft>
                <a:spcPts val="0"/>
              </a:spcAft>
              <a:buClr>
                <a:srgbClr val="000000"/>
              </a:buClr>
              <a:buSzPts val="1400"/>
              <a:buFont typeface="Arial"/>
              <a:buChar char="■"/>
              <a:defRPr/>
            </a:lvl3pPr>
            <a:lvl4pPr lvl="3" algn="ctr" rtl="0">
              <a:lnSpc>
                <a:spcPct val="100000"/>
              </a:lnSpc>
              <a:spcBef>
                <a:spcPts val="0"/>
              </a:spcBef>
              <a:spcAft>
                <a:spcPts val="0"/>
              </a:spcAft>
              <a:buClr>
                <a:srgbClr val="000000"/>
              </a:buClr>
              <a:buSzPts val="1400"/>
              <a:buFont typeface="Arial"/>
              <a:buChar char="●"/>
              <a:defRPr/>
            </a:lvl4pPr>
            <a:lvl5pPr lvl="4" algn="ctr" rtl="0">
              <a:lnSpc>
                <a:spcPct val="100000"/>
              </a:lnSpc>
              <a:spcBef>
                <a:spcPts val="0"/>
              </a:spcBef>
              <a:spcAft>
                <a:spcPts val="0"/>
              </a:spcAft>
              <a:buClr>
                <a:srgbClr val="000000"/>
              </a:buClr>
              <a:buSzPts val="1400"/>
              <a:buFont typeface="Arial"/>
              <a:buChar char="○"/>
              <a:defRPr/>
            </a:lvl5pPr>
            <a:lvl6pPr lvl="5" algn="ctr" rtl="0">
              <a:lnSpc>
                <a:spcPct val="100000"/>
              </a:lnSpc>
              <a:spcBef>
                <a:spcPts val="0"/>
              </a:spcBef>
              <a:spcAft>
                <a:spcPts val="0"/>
              </a:spcAft>
              <a:buClr>
                <a:srgbClr val="000000"/>
              </a:buClr>
              <a:buSzPts val="1400"/>
              <a:buFont typeface="Arial"/>
              <a:buChar char="■"/>
              <a:defRPr/>
            </a:lvl6pPr>
            <a:lvl7pPr lvl="6" algn="ctr" rtl="0">
              <a:lnSpc>
                <a:spcPct val="100000"/>
              </a:lnSpc>
              <a:spcBef>
                <a:spcPts val="0"/>
              </a:spcBef>
              <a:spcAft>
                <a:spcPts val="0"/>
              </a:spcAft>
              <a:buClr>
                <a:srgbClr val="000000"/>
              </a:buClr>
              <a:buSzPts val="1400"/>
              <a:buFont typeface="Arial"/>
              <a:buChar char="●"/>
              <a:defRPr/>
            </a:lvl7pPr>
            <a:lvl8pPr lvl="7" algn="ctr" rtl="0">
              <a:lnSpc>
                <a:spcPct val="100000"/>
              </a:lnSpc>
              <a:spcBef>
                <a:spcPts val="0"/>
              </a:spcBef>
              <a:spcAft>
                <a:spcPts val="0"/>
              </a:spcAft>
              <a:buClr>
                <a:srgbClr val="000000"/>
              </a:buClr>
              <a:buSzPts val="1400"/>
              <a:buFont typeface="Arial"/>
              <a:buChar char="○"/>
              <a:defRPr/>
            </a:lvl8pPr>
            <a:lvl9pPr lvl="8" algn="ctr" rtl="0">
              <a:lnSpc>
                <a:spcPct val="100000"/>
              </a:lnSpc>
              <a:spcBef>
                <a:spcPts val="0"/>
              </a:spcBef>
              <a:spcAft>
                <a:spcPts val="0"/>
              </a:spcAft>
              <a:buClr>
                <a:srgbClr val="000000"/>
              </a:buClr>
              <a:buSzPts val="1400"/>
              <a:buFont typeface="Arial"/>
              <a:buChar char="■"/>
              <a:defRPr/>
            </a:lvl9pPr>
          </a:lstStyle>
          <a:p>
            <a:endParaRPr/>
          </a:p>
        </p:txBody>
      </p:sp>
      <p:grpSp>
        <p:nvGrpSpPr>
          <p:cNvPr id="741" name="Google Shape;741;p19"/>
          <p:cNvGrpSpPr/>
          <p:nvPr/>
        </p:nvGrpSpPr>
        <p:grpSpPr>
          <a:xfrm>
            <a:off x="-1174577" y="1522324"/>
            <a:ext cx="11266123" cy="5117250"/>
            <a:chOff x="-1174577" y="1522324"/>
            <a:chExt cx="11266123" cy="5117250"/>
          </a:xfrm>
        </p:grpSpPr>
        <p:sp>
          <p:nvSpPr>
            <p:cNvPr id="742" name="Google Shape;742;p19"/>
            <p:cNvSpPr/>
            <p:nvPr/>
          </p:nvSpPr>
          <p:spPr>
            <a:xfrm rot="-3136176">
              <a:off x="7848731" y="1900329"/>
              <a:ext cx="1742216" cy="1602652"/>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9"/>
            <p:cNvSpPr/>
            <p:nvPr/>
          </p:nvSpPr>
          <p:spPr>
            <a:xfrm rot="-3136179">
              <a:off x="6187182" y="2691865"/>
              <a:ext cx="3272758" cy="3202980"/>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9"/>
            <p:cNvSpPr/>
            <p:nvPr/>
          </p:nvSpPr>
          <p:spPr>
            <a:xfrm rot="-3136176">
              <a:off x="7841000" y="3460320"/>
              <a:ext cx="337278" cy="307039"/>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9"/>
            <p:cNvSpPr/>
            <p:nvPr/>
          </p:nvSpPr>
          <p:spPr>
            <a:xfrm rot="-3136172">
              <a:off x="8738936" y="3907211"/>
              <a:ext cx="923445" cy="721076"/>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9"/>
            <p:cNvSpPr/>
            <p:nvPr/>
          </p:nvSpPr>
          <p:spPr>
            <a:xfrm rot="-3136177">
              <a:off x="6506920" y="3405435"/>
              <a:ext cx="1691041" cy="2370251"/>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9"/>
            <p:cNvSpPr/>
            <p:nvPr/>
          </p:nvSpPr>
          <p:spPr>
            <a:xfrm rot="-3136177">
              <a:off x="6746559" y="3738260"/>
              <a:ext cx="1114181" cy="1758500"/>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19"/>
            <p:cNvSpPr/>
            <p:nvPr/>
          </p:nvSpPr>
          <p:spPr>
            <a:xfrm rot="-3136175">
              <a:off x="6760868" y="4249685"/>
              <a:ext cx="425670" cy="683861"/>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19"/>
            <p:cNvSpPr/>
            <p:nvPr/>
          </p:nvSpPr>
          <p:spPr>
            <a:xfrm rot="-3136177">
              <a:off x="7696312" y="4577813"/>
              <a:ext cx="307039" cy="362866"/>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19"/>
            <p:cNvSpPr/>
            <p:nvPr/>
          </p:nvSpPr>
          <p:spPr>
            <a:xfrm rot="-3136177">
              <a:off x="9033754" y="4072683"/>
              <a:ext cx="439626" cy="283779"/>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51" name="Google Shape;751;p19"/>
            <p:cNvGrpSpPr/>
            <p:nvPr/>
          </p:nvGrpSpPr>
          <p:grpSpPr>
            <a:xfrm rot="-1506987">
              <a:off x="-757350" y="3231817"/>
              <a:ext cx="3615843" cy="2771389"/>
              <a:chOff x="4576688" y="270038"/>
              <a:chExt cx="2773362" cy="2125664"/>
            </a:xfrm>
          </p:grpSpPr>
          <p:sp>
            <p:nvSpPr>
              <p:cNvPr id="752" name="Google Shape;752;p19"/>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19"/>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9"/>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19"/>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19"/>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9"/>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9"/>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9"/>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19"/>
              <p:cNvSpPr/>
              <p:nvPr/>
            </p:nvSpPr>
            <p:spPr>
              <a:xfrm>
                <a:off x="5389500" y="92408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19"/>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62" name="Google Shape;762;p19"/>
          <p:cNvGrpSpPr/>
          <p:nvPr/>
        </p:nvGrpSpPr>
        <p:grpSpPr>
          <a:xfrm>
            <a:off x="1399888" y="2038540"/>
            <a:ext cx="7938237" cy="3671016"/>
            <a:chOff x="1399888" y="2038540"/>
            <a:chExt cx="7938237" cy="3671016"/>
          </a:xfrm>
        </p:grpSpPr>
        <p:pic>
          <p:nvPicPr>
            <p:cNvPr id="763" name="Google Shape;763;p19"/>
            <p:cNvPicPr preferRelativeResize="0"/>
            <p:nvPr/>
          </p:nvPicPr>
          <p:blipFill>
            <a:blip r:embed="rId2">
              <a:alphaModFix/>
            </a:blip>
            <a:stretch>
              <a:fillRect/>
            </a:stretch>
          </p:blipFill>
          <p:spPr>
            <a:xfrm>
              <a:off x="6348725" y="4187193"/>
              <a:ext cx="1249945" cy="808859"/>
            </a:xfrm>
            <a:prstGeom prst="rect">
              <a:avLst/>
            </a:prstGeom>
            <a:noFill/>
            <a:ln>
              <a:noFill/>
            </a:ln>
          </p:spPr>
        </p:pic>
        <p:pic>
          <p:nvPicPr>
            <p:cNvPr id="764" name="Google Shape;764;p19"/>
            <p:cNvPicPr preferRelativeResize="0"/>
            <p:nvPr/>
          </p:nvPicPr>
          <p:blipFill>
            <a:blip r:embed="rId3">
              <a:alphaModFix/>
            </a:blip>
            <a:stretch>
              <a:fillRect/>
            </a:stretch>
          </p:blipFill>
          <p:spPr>
            <a:xfrm rot="3218560">
              <a:off x="8035442" y="2367830"/>
              <a:ext cx="1226734" cy="808858"/>
            </a:xfrm>
            <a:prstGeom prst="rect">
              <a:avLst/>
            </a:prstGeom>
            <a:noFill/>
            <a:ln>
              <a:noFill/>
            </a:ln>
          </p:spPr>
        </p:pic>
        <p:pic>
          <p:nvPicPr>
            <p:cNvPr id="765" name="Google Shape;765;p19"/>
            <p:cNvPicPr preferRelativeResize="0"/>
            <p:nvPr/>
          </p:nvPicPr>
          <p:blipFill rotWithShape="1">
            <a:blip r:embed="rId4">
              <a:alphaModFix/>
            </a:blip>
            <a:srcRect r="2553"/>
            <a:stretch/>
          </p:blipFill>
          <p:spPr>
            <a:xfrm rot="6069684">
              <a:off x="1468925" y="4697725"/>
              <a:ext cx="945730" cy="918100"/>
            </a:xfrm>
            <a:prstGeom prst="rect">
              <a:avLst/>
            </a:prstGeom>
            <a:noFill/>
            <a:ln>
              <a:noFill/>
            </a:ln>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766"/>
        <p:cNvGrpSpPr/>
        <p:nvPr/>
      </p:nvGrpSpPr>
      <p:grpSpPr>
        <a:xfrm>
          <a:off x="0" y="0"/>
          <a:ext cx="0" cy="0"/>
          <a:chOff x="0" y="0"/>
          <a:chExt cx="0" cy="0"/>
        </a:xfrm>
      </p:grpSpPr>
      <p:sp>
        <p:nvSpPr>
          <p:cNvPr id="767" name="Google Shape;767;p20"/>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768" name="Google Shape;768;p20"/>
          <p:cNvGrpSpPr/>
          <p:nvPr/>
        </p:nvGrpSpPr>
        <p:grpSpPr>
          <a:xfrm>
            <a:off x="-1450692" y="-1515305"/>
            <a:ext cx="13364304" cy="8738758"/>
            <a:chOff x="-1450692" y="-1515305"/>
            <a:chExt cx="13364304" cy="8738758"/>
          </a:xfrm>
        </p:grpSpPr>
        <p:grpSp>
          <p:nvGrpSpPr>
            <p:cNvPr id="769" name="Google Shape;769;p20"/>
            <p:cNvGrpSpPr/>
            <p:nvPr/>
          </p:nvGrpSpPr>
          <p:grpSpPr>
            <a:xfrm rot="1317341" flipH="1">
              <a:off x="-1053734" y="3806001"/>
              <a:ext cx="3667010" cy="2834720"/>
              <a:chOff x="-2212989" y="-1005507"/>
              <a:chExt cx="3666904" cy="2834639"/>
            </a:xfrm>
          </p:grpSpPr>
          <p:sp>
            <p:nvSpPr>
              <p:cNvPr id="770" name="Google Shape;770;p20"/>
              <p:cNvSpPr/>
              <p:nvPr/>
            </p:nvSpPr>
            <p:spPr>
              <a:xfrm rot="-280549">
                <a:off x="-24932" y="-582158"/>
                <a:ext cx="1427693" cy="131332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20"/>
              <p:cNvSpPr/>
              <p:nvPr/>
            </p:nvSpPr>
            <p:spPr>
              <a:xfrm rot="-280535">
                <a:off x="448947" y="-89603"/>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20"/>
              <p:cNvSpPr/>
              <p:nvPr/>
            </p:nvSpPr>
            <p:spPr>
              <a:xfrm rot="-280549">
                <a:off x="-2110468" y="-900562"/>
                <a:ext cx="2681924" cy="2624750"/>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20"/>
              <p:cNvSpPr/>
              <p:nvPr/>
            </p:nvSpPr>
            <p:spPr>
              <a:xfrm rot="-280543">
                <a:off x="-393709" y="23076"/>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20"/>
              <p:cNvSpPr/>
              <p:nvPr/>
            </p:nvSpPr>
            <p:spPr>
              <a:xfrm rot="-280546">
                <a:off x="-371346" y="935469"/>
                <a:ext cx="756734" cy="590901"/>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20"/>
              <p:cNvSpPr/>
              <p:nvPr/>
            </p:nvSpPr>
            <p:spPr>
              <a:xfrm rot="-280552">
                <a:off x="-1902582" y="-680185"/>
                <a:ext cx="1385757" cy="1942352"/>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20"/>
              <p:cNvSpPr/>
              <p:nvPr/>
            </p:nvSpPr>
            <p:spPr>
              <a:xfrm rot="-280543">
                <a:off x="-1709492" y="-444157"/>
                <a:ext cx="913040"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20"/>
              <p:cNvSpPr/>
              <p:nvPr/>
            </p:nvSpPr>
            <p:spPr>
              <a:xfrm rot="-280539">
                <a:off x="-1594059" y="-217795"/>
                <a:ext cx="348824"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20"/>
              <p:cNvSpPr/>
              <p:nvPr/>
            </p:nvSpPr>
            <p:spPr>
              <a:xfrm rot="-280543">
                <a:off x="-1162698" y="536497"/>
                <a:ext cx="251609" cy="297358"/>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20"/>
              <p:cNvSpPr/>
              <p:nvPr/>
            </p:nvSpPr>
            <p:spPr>
              <a:xfrm rot="-280544">
                <a:off x="-111693" y="1117273"/>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0" name="Google Shape;780;p20"/>
            <p:cNvGrpSpPr/>
            <p:nvPr/>
          </p:nvGrpSpPr>
          <p:grpSpPr>
            <a:xfrm>
              <a:off x="6919528" y="-1515305"/>
              <a:ext cx="4994084" cy="4706371"/>
              <a:chOff x="6919528" y="-1515305"/>
              <a:chExt cx="4994084" cy="4706371"/>
            </a:xfrm>
          </p:grpSpPr>
          <p:sp>
            <p:nvSpPr>
              <p:cNvPr id="781" name="Google Shape;781;p20"/>
              <p:cNvSpPr/>
              <p:nvPr/>
            </p:nvSpPr>
            <p:spPr>
              <a:xfrm rot="-9228737">
                <a:off x="7395922" y="-555142"/>
                <a:ext cx="893983" cy="846332"/>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20"/>
              <p:cNvSpPr/>
              <p:nvPr/>
            </p:nvSpPr>
            <p:spPr>
              <a:xfrm rot="-9228721">
                <a:off x="7797807" y="-301601"/>
                <a:ext cx="320233" cy="316421"/>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3" name="Google Shape;783;p20"/>
              <p:cNvGrpSpPr/>
              <p:nvPr/>
            </p:nvGrpSpPr>
            <p:grpSpPr>
              <a:xfrm>
                <a:off x="6919528" y="-1515305"/>
                <a:ext cx="4994084" cy="4706371"/>
                <a:chOff x="6919528" y="-1515305"/>
                <a:chExt cx="4994084" cy="4706371"/>
              </a:xfrm>
            </p:grpSpPr>
            <p:sp>
              <p:nvSpPr>
                <p:cNvPr id="784" name="Google Shape;784;p20"/>
                <p:cNvSpPr/>
                <p:nvPr/>
              </p:nvSpPr>
              <p:spPr>
                <a:xfrm rot="-9228737">
                  <a:off x="7136050" y="-729015"/>
                  <a:ext cx="1427706" cy="1313341"/>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20"/>
                <p:cNvGrpSpPr/>
                <p:nvPr/>
              </p:nvGrpSpPr>
              <p:grpSpPr>
                <a:xfrm rot="-9314812">
                  <a:off x="7771585" y="-931546"/>
                  <a:ext cx="3564923" cy="3538854"/>
                  <a:chOff x="7369176" y="-1374985"/>
                  <a:chExt cx="3565003" cy="3538933"/>
                </a:xfrm>
              </p:grpSpPr>
              <p:sp>
                <p:nvSpPr>
                  <p:cNvPr id="786" name="Google Shape;786;p20"/>
                  <p:cNvSpPr/>
                  <p:nvPr/>
                </p:nvSpPr>
                <p:spPr>
                  <a:xfrm rot="-9228737">
                    <a:off x="7810704" y="-917908"/>
                    <a:ext cx="2681948" cy="2624778"/>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20"/>
                  <p:cNvSpPr/>
                  <p:nvPr/>
                </p:nvSpPr>
                <p:spPr>
                  <a:xfrm rot="-9228732">
                    <a:off x="8437385" y="230698"/>
                    <a:ext cx="276392" cy="251612"/>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20"/>
                  <p:cNvSpPr/>
                  <p:nvPr/>
                </p:nvSpPr>
                <p:spPr>
                  <a:xfrm rot="-9228730">
                    <a:off x="8526937" y="-1002453"/>
                    <a:ext cx="756741" cy="590908"/>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20"/>
                  <p:cNvSpPr/>
                  <p:nvPr/>
                </p:nvSpPr>
                <p:spPr>
                  <a:xfrm rot="-9228736">
                    <a:off x="8774676" y="-247169"/>
                    <a:ext cx="1385770" cy="1942371"/>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20"/>
                  <p:cNvSpPr/>
                  <p:nvPr/>
                </p:nvSpPr>
                <p:spPr>
                  <a:xfrm rot="-9228734">
                    <a:off x="9040672" y="38242"/>
                    <a:ext cx="913049" cy="1441054"/>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20"/>
                  <p:cNvSpPr/>
                  <p:nvPr/>
                </p:nvSpPr>
                <p:spPr>
                  <a:xfrm rot="-9228731">
                    <a:off x="9356097" y="747729"/>
                    <a:ext cx="348827" cy="560410"/>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20"/>
                  <p:cNvSpPr/>
                  <p:nvPr/>
                </p:nvSpPr>
                <p:spPr>
                  <a:xfrm rot="-9228735">
                    <a:off x="9395630" y="148316"/>
                    <a:ext cx="251611" cy="297360"/>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793" name="Google Shape;793;p20"/>
          <p:cNvGrpSpPr/>
          <p:nvPr/>
        </p:nvGrpSpPr>
        <p:grpSpPr>
          <a:xfrm>
            <a:off x="-650147" y="-494505"/>
            <a:ext cx="10016492" cy="5684063"/>
            <a:chOff x="-650147" y="-494505"/>
            <a:chExt cx="10016492" cy="5684063"/>
          </a:xfrm>
        </p:grpSpPr>
        <p:pic>
          <p:nvPicPr>
            <p:cNvPr id="794" name="Google Shape;794;p20"/>
            <p:cNvPicPr preferRelativeResize="0"/>
            <p:nvPr/>
          </p:nvPicPr>
          <p:blipFill>
            <a:blip r:embed="rId2">
              <a:alphaModFix/>
            </a:blip>
            <a:stretch>
              <a:fillRect/>
            </a:stretch>
          </p:blipFill>
          <p:spPr>
            <a:xfrm rot="1255539">
              <a:off x="-488446" y="3994025"/>
              <a:ext cx="895672" cy="1070901"/>
            </a:xfrm>
            <a:prstGeom prst="rect">
              <a:avLst/>
            </a:prstGeom>
            <a:noFill/>
            <a:ln>
              <a:noFill/>
            </a:ln>
          </p:spPr>
        </p:pic>
        <p:pic>
          <p:nvPicPr>
            <p:cNvPr id="795" name="Google Shape;795;p20"/>
            <p:cNvPicPr preferRelativeResize="0"/>
            <p:nvPr/>
          </p:nvPicPr>
          <p:blipFill>
            <a:blip r:embed="rId3">
              <a:alphaModFix/>
            </a:blip>
            <a:stretch>
              <a:fillRect/>
            </a:stretch>
          </p:blipFill>
          <p:spPr>
            <a:xfrm>
              <a:off x="8820971" y="445025"/>
              <a:ext cx="545374" cy="651675"/>
            </a:xfrm>
            <a:prstGeom prst="rect">
              <a:avLst/>
            </a:prstGeom>
            <a:noFill/>
            <a:ln>
              <a:noFill/>
            </a:ln>
          </p:spPr>
        </p:pic>
        <p:pic>
          <p:nvPicPr>
            <p:cNvPr id="796" name="Google Shape;796;p20"/>
            <p:cNvPicPr preferRelativeResize="0"/>
            <p:nvPr/>
          </p:nvPicPr>
          <p:blipFill>
            <a:blip r:embed="rId4">
              <a:alphaModFix/>
            </a:blip>
            <a:stretch>
              <a:fillRect/>
            </a:stretch>
          </p:blipFill>
          <p:spPr>
            <a:xfrm rot="8767514">
              <a:off x="7578075" y="-352153"/>
              <a:ext cx="750220" cy="786213"/>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5"/>
        <p:cNvGrpSpPr/>
        <p:nvPr/>
      </p:nvGrpSpPr>
      <p:grpSpPr>
        <a:xfrm>
          <a:off x="0" y="0"/>
          <a:ext cx="0" cy="0"/>
          <a:chOff x="0" y="0"/>
          <a:chExt cx="0" cy="0"/>
        </a:xfrm>
      </p:grpSpPr>
      <p:grpSp>
        <p:nvGrpSpPr>
          <p:cNvPr id="76" name="Google Shape;76;p3"/>
          <p:cNvGrpSpPr/>
          <p:nvPr/>
        </p:nvGrpSpPr>
        <p:grpSpPr>
          <a:xfrm>
            <a:off x="-1973686" y="-1548648"/>
            <a:ext cx="13341266" cy="7106286"/>
            <a:chOff x="-1973686" y="-1548648"/>
            <a:chExt cx="13341266" cy="7106286"/>
          </a:xfrm>
        </p:grpSpPr>
        <p:grpSp>
          <p:nvGrpSpPr>
            <p:cNvPr id="77" name="Google Shape;77;p3"/>
            <p:cNvGrpSpPr/>
            <p:nvPr/>
          </p:nvGrpSpPr>
          <p:grpSpPr>
            <a:xfrm>
              <a:off x="6178889" y="-1548648"/>
              <a:ext cx="5188691" cy="5123431"/>
              <a:chOff x="6178889" y="-1548648"/>
              <a:chExt cx="5188691" cy="5123431"/>
            </a:xfrm>
          </p:grpSpPr>
          <p:sp>
            <p:nvSpPr>
              <p:cNvPr id="78" name="Google Shape;78;p3"/>
              <p:cNvSpPr/>
              <p:nvPr/>
            </p:nvSpPr>
            <p:spPr>
              <a:xfrm rot="-9925725">
                <a:off x="6636308" y="-1078299"/>
                <a:ext cx="4273853" cy="4182733"/>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3"/>
              <p:cNvSpPr/>
              <p:nvPr/>
            </p:nvSpPr>
            <p:spPr>
              <a:xfrm rot="-9925727">
                <a:off x="7432264" y="-1098017"/>
                <a:ext cx="1205915" cy="941645"/>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3"/>
              <p:cNvSpPr/>
              <p:nvPr/>
            </p:nvSpPr>
            <p:spPr>
              <a:xfrm rot="-9925727">
                <a:off x="8267886" y="-121557"/>
                <a:ext cx="2208309" cy="3095282"/>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3"/>
              <p:cNvSpPr/>
              <p:nvPr/>
            </p:nvSpPr>
            <p:spPr>
              <a:xfrm rot="-9925727">
                <a:off x="8701957" y="322625"/>
                <a:ext cx="1454996" cy="2296400"/>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3"/>
            <p:cNvGrpSpPr/>
            <p:nvPr/>
          </p:nvGrpSpPr>
          <p:grpSpPr>
            <a:xfrm rot="-7084128">
              <a:off x="-1344207" y="2395611"/>
              <a:ext cx="2394620" cy="2863647"/>
              <a:chOff x="7719866" y="2766363"/>
              <a:chExt cx="2621554" cy="3135030"/>
            </a:xfrm>
          </p:grpSpPr>
          <p:sp>
            <p:nvSpPr>
              <p:cNvPr id="83" name="Google Shape;83;p3"/>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3"/>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3"/>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3"/>
              <p:cNvSpPr/>
              <p:nvPr/>
            </p:nvSpPr>
            <p:spPr>
              <a:xfrm rot="-2911801">
                <a:off x="8199767" y="4085218"/>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3"/>
              <p:cNvSpPr/>
              <p:nvPr/>
            </p:nvSpPr>
            <p:spPr>
              <a:xfrm rot="-2911798">
                <a:off x="8511090" y="4542340"/>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8" name="Google Shape;88;p3"/>
          <p:cNvSpPr txBox="1">
            <a:spLocks noGrp="1"/>
          </p:cNvSpPr>
          <p:nvPr>
            <p:ph type="title"/>
          </p:nvPr>
        </p:nvSpPr>
        <p:spPr>
          <a:xfrm>
            <a:off x="4375350" y="3912550"/>
            <a:ext cx="4055400" cy="643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2900">
                <a:latin typeface="Zen Dots"/>
                <a:ea typeface="Zen Dots"/>
                <a:cs typeface="Zen Dots"/>
                <a:sym typeface="Zen Dot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9" name="Google Shape;89;p3"/>
          <p:cNvSpPr txBox="1">
            <a:spLocks noGrp="1"/>
          </p:cNvSpPr>
          <p:nvPr>
            <p:ph type="title" idx="2" hasCustomPrompt="1"/>
          </p:nvPr>
        </p:nvSpPr>
        <p:spPr>
          <a:xfrm>
            <a:off x="4375350" y="3401338"/>
            <a:ext cx="1235700" cy="5517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27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90" name="Google Shape;90;p3"/>
          <p:cNvGrpSpPr/>
          <p:nvPr/>
        </p:nvGrpSpPr>
        <p:grpSpPr>
          <a:xfrm>
            <a:off x="-158138" y="42540"/>
            <a:ext cx="9883499" cy="3937446"/>
            <a:chOff x="-158138" y="42540"/>
            <a:chExt cx="9883499" cy="3937446"/>
          </a:xfrm>
        </p:grpSpPr>
        <p:pic>
          <p:nvPicPr>
            <p:cNvPr id="91" name="Google Shape;91;p3"/>
            <p:cNvPicPr preferRelativeResize="0"/>
            <p:nvPr/>
          </p:nvPicPr>
          <p:blipFill rotWithShape="1">
            <a:blip r:embed="rId2">
              <a:alphaModFix/>
            </a:blip>
            <a:srcRect r="2553"/>
            <a:stretch/>
          </p:blipFill>
          <p:spPr>
            <a:xfrm rot="3978762">
              <a:off x="8642150" y="200937"/>
              <a:ext cx="945729" cy="918100"/>
            </a:xfrm>
            <a:prstGeom prst="rect">
              <a:avLst/>
            </a:prstGeom>
            <a:noFill/>
            <a:ln>
              <a:noFill/>
            </a:ln>
          </p:spPr>
        </p:pic>
        <p:pic>
          <p:nvPicPr>
            <p:cNvPr id="92" name="Google Shape;92;p3"/>
            <p:cNvPicPr preferRelativeResize="0"/>
            <p:nvPr/>
          </p:nvPicPr>
          <p:blipFill>
            <a:blip r:embed="rId3">
              <a:alphaModFix/>
            </a:blip>
            <a:stretch>
              <a:fillRect/>
            </a:stretch>
          </p:blipFill>
          <p:spPr>
            <a:xfrm rot="5135037">
              <a:off x="-55324" y="3105000"/>
              <a:ext cx="766200" cy="915550"/>
            </a:xfrm>
            <a:prstGeom prst="rect">
              <a:avLst/>
            </a:prstGeom>
            <a:noFill/>
            <a:ln>
              <a:noFill/>
            </a:ln>
          </p:spPr>
        </p:pic>
      </p:grpSp>
      <p:grpSp>
        <p:nvGrpSpPr>
          <p:cNvPr id="93" name="Google Shape;93;p3"/>
          <p:cNvGrpSpPr/>
          <p:nvPr/>
        </p:nvGrpSpPr>
        <p:grpSpPr>
          <a:xfrm>
            <a:off x="-3102663" y="-1183622"/>
            <a:ext cx="9449768" cy="4560356"/>
            <a:chOff x="0" y="2771776"/>
            <a:chExt cx="5156200" cy="3062286"/>
          </a:xfrm>
        </p:grpSpPr>
        <p:sp>
          <p:nvSpPr>
            <p:cNvPr id="94" name="Google Shape;94;p3"/>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3"/>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3"/>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3"/>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3"/>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3"/>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3"/>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3"/>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3"/>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3"/>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3"/>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3"/>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3"/>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3"/>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3"/>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3"/>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3"/>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3"/>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3"/>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3"/>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3"/>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3"/>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3"/>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3"/>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3"/>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3"/>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3"/>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a:off x="944563" y="4333876"/>
              <a:ext cx="1500" cy="1500"/>
            </a:xfrm>
            <a:prstGeom prst="rect">
              <a:avLst/>
            </a:pr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3"/>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3"/>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797"/>
        <p:cNvGrpSpPr/>
        <p:nvPr/>
      </p:nvGrpSpPr>
      <p:grpSpPr>
        <a:xfrm>
          <a:off x="0" y="0"/>
          <a:ext cx="0" cy="0"/>
          <a:chOff x="0" y="0"/>
          <a:chExt cx="0" cy="0"/>
        </a:xfrm>
      </p:grpSpPr>
      <p:sp>
        <p:nvSpPr>
          <p:cNvPr id="798" name="Google Shape;798;p21"/>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99" name="Google Shape;799;p21"/>
          <p:cNvGrpSpPr/>
          <p:nvPr/>
        </p:nvGrpSpPr>
        <p:grpSpPr>
          <a:xfrm>
            <a:off x="-801512" y="-2051018"/>
            <a:ext cx="11165192" cy="8076436"/>
            <a:chOff x="-801512" y="-2051018"/>
            <a:chExt cx="11165192" cy="8076436"/>
          </a:xfrm>
        </p:grpSpPr>
        <p:grpSp>
          <p:nvGrpSpPr>
            <p:cNvPr id="800" name="Google Shape;800;p21"/>
            <p:cNvGrpSpPr/>
            <p:nvPr/>
          </p:nvGrpSpPr>
          <p:grpSpPr>
            <a:xfrm rot="-2058013">
              <a:off x="7320312" y="-1698811"/>
              <a:ext cx="2220938" cy="3146267"/>
              <a:chOff x="8772613" y="-638134"/>
              <a:chExt cx="2220659" cy="3145871"/>
            </a:xfrm>
          </p:grpSpPr>
          <p:sp>
            <p:nvSpPr>
              <p:cNvPr id="801" name="Google Shape;801;p21"/>
              <p:cNvSpPr/>
              <p:nvPr/>
            </p:nvSpPr>
            <p:spPr>
              <a:xfrm>
                <a:off x="8772613" y="411451"/>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21"/>
              <p:cNvSpPr/>
              <p:nvPr/>
            </p:nvSpPr>
            <p:spPr>
              <a:xfrm>
                <a:off x="8988513" y="532100"/>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21"/>
              <p:cNvSpPr/>
              <p:nvPr/>
            </p:nvSpPr>
            <p:spPr>
              <a:xfrm>
                <a:off x="9298075" y="765464"/>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21"/>
              <p:cNvSpPr/>
              <p:nvPr/>
            </p:nvSpPr>
            <p:spPr>
              <a:xfrm>
                <a:off x="9389600" y="106628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21"/>
              <p:cNvSpPr/>
              <p:nvPr/>
            </p:nvSpPr>
            <p:spPr>
              <a:xfrm>
                <a:off x="9681700" y="122662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21"/>
              <p:cNvSpPr/>
              <p:nvPr/>
            </p:nvSpPr>
            <p:spPr>
              <a:xfrm>
                <a:off x="9651538" y="209657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21"/>
              <p:cNvSpPr/>
              <p:nvPr/>
            </p:nvSpPr>
            <p:spPr>
              <a:xfrm>
                <a:off x="9811875" y="149015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21"/>
              <p:cNvSpPr/>
              <p:nvPr/>
            </p:nvSpPr>
            <p:spPr>
              <a:xfrm rot="-5103577">
                <a:off x="9597237" y="-316537"/>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21"/>
              <p:cNvSpPr/>
              <p:nvPr/>
            </p:nvSpPr>
            <p:spPr>
              <a:xfrm rot="-5103577">
                <a:off x="9786815" y="-155485"/>
                <a:ext cx="1244600" cy="749299"/>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21"/>
              <p:cNvSpPr/>
              <p:nvPr/>
            </p:nvSpPr>
            <p:spPr>
              <a:xfrm rot="-5103576">
                <a:off x="9955278" y="50754"/>
                <a:ext cx="917575" cy="461964"/>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21"/>
              <p:cNvSpPr/>
              <p:nvPr/>
            </p:nvSpPr>
            <p:spPr>
              <a:xfrm rot="-5103576">
                <a:off x="10191050" y="295476"/>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2" name="Google Shape;812;p21"/>
            <p:cNvGrpSpPr/>
            <p:nvPr/>
          </p:nvGrpSpPr>
          <p:grpSpPr>
            <a:xfrm>
              <a:off x="7226293" y="3335959"/>
              <a:ext cx="3137387" cy="2689459"/>
              <a:chOff x="7226293" y="3335959"/>
              <a:chExt cx="3137387" cy="2689459"/>
            </a:xfrm>
          </p:grpSpPr>
          <p:grpSp>
            <p:nvGrpSpPr>
              <p:cNvPr id="813" name="Google Shape;813;p21"/>
              <p:cNvGrpSpPr/>
              <p:nvPr/>
            </p:nvGrpSpPr>
            <p:grpSpPr>
              <a:xfrm rot="-6919309">
                <a:off x="8499127" y="3619038"/>
                <a:ext cx="1619150" cy="1568105"/>
                <a:chOff x="3282875" y="1073313"/>
                <a:chExt cx="1258887" cy="1219200"/>
              </a:xfrm>
            </p:grpSpPr>
            <p:sp>
              <p:nvSpPr>
                <p:cNvPr id="814" name="Google Shape;814;p21"/>
                <p:cNvSpPr/>
                <p:nvPr/>
              </p:nvSpPr>
              <p:spPr>
                <a:xfrm>
                  <a:off x="3282875" y="1073313"/>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21"/>
                <p:cNvSpPr/>
                <p:nvPr/>
              </p:nvSpPr>
              <p:spPr>
                <a:xfrm>
                  <a:off x="3727375" y="1727363"/>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6" name="Google Shape;816;p21"/>
              <p:cNvGrpSpPr/>
              <p:nvPr/>
            </p:nvGrpSpPr>
            <p:grpSpPr>
              <a:xfrm rot="10800000">
                <a:off x="7226293" y="4457283"/>
                <a:ext cx="1619180" cy="1568135"/>
                <a:chOff x="3282875" y="1073313"/>
                <a:chExt cx="1258887" cy="1219200"/>
              </a:xfrm>
            </p:grpSpPr>
            <p:sp>
              <p:nvSpPr>
                <p:cNvPr id="817" name="Google Shape;817;p21"/>
                <p:cNvSpPr/>
                <p:nvPr/>
              </p:nvSpPr>
              <p:spPr>
                <a:xfrm>
                  <a:off x="3282875" y="1073313"/>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21"/>
                <p:cNvSpPr/>
                <p:nvPr/>
              </p:nvSpPr>
              <p:spPr>
                <a:xfrm>
                  <a:off x="3727375" y="1727363"/>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21"/>
                <p:cNvSpPr/>
                <p:nvPr/>
              </p:nvSpPr>
              <p:spPr>
                <a:xfrm>
                  <a:off x="3459088" y="1225713"/>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20" name="Google Shape;820;p21"/>
            <p:cNvGrpSpPr/>
            <p:nvPr/>
          </p:nvGrpSpPr>
          <p:grpSpPr>
            <a:xfrm>
              <a:off x="-801512" y="3293675"/>
              <a:ext cx="2464387" cy="2615213"/>
              <a:chOff x="-801512" y="3293675"/>
              <a:chExt cx="2464387" cy="2615213"/>
            </a:xfrm>
          </p:grpSpPr>
          <p:grpSp>
            <p:nvGrpSpPr>
              <p:cNvPr id="821" name="Google Shape;821;p21"/>
              <p:cNvGrpSpPr/>
              <p:nvPr/>
            </p:nvGrpSpPr>
            <p:grpSpPr>
              <a:xfrm>
                <a:off x="234125" y="4467438"/>
                <a:ext cx="1428750" cy="1441450"/>
                <a:chOff x="5686350" y="2848138"/>
                <a:chExt cx="1428750" cy="1441450"/>
              </a:xfrm>
            </p:grpSpPr>
            <p:sp>
              <p:nvSpPr>
                <p:cNvPr id="822" name="Google Shape;822;p2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2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21"/>
                <p:cNvSpPr/>
                <p:nvPr/>
              </p:nvSpPr>
              <p:spPr>
                <a:xfrm>
                  <a:off x="6108625" y="327200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5" name="Google Shape;825;p21"/>
              <p:cNvGrpSpPr/>
              <p:nvPr/>
            </p:nvGrpSpPr>
            <p:grpSpPr>
              <a:xfrm rot="-5218745">
                <a:off x="-758516" y="3324314"/>
                <a:ext cx="1428735" cy="1441435"/>
                <a:chOff x="5686350" y="2848138"/>
                <a:chExt cx="1428750" cy="1441450"/>
              </a:xfrm>
            </p:grpSpPr>
            <p:sp>
              <p:nvSpPr>
                <p:cNvPr id="826" name="Google Shape;826;p2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2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21"/>
                <p:cNvSpPr/>
                <p:nvPr/>
              </p:nvSpPr>
              <p:spPr>
                <a:xfrm>
                  <a:off x="6108625" y="327200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829" name="Google Shape;829;p21"/>
          <p:cNvGrpSpPr/>
          <p:nvPr/>
        </p:nvGrpSpPr>
        <p:grpSpPr>
          <a:xfrm>
            <a:off x="-529171" y="-243433"/>
            <a:ext cx="10158060" cy="5129658"/>
            <a:chOff x="-529171" y="-243433"/>
            <a:chExt cx="10158060" cy="5129658"/>
          </a:xfrm>
        </p:grpSpPr>
        <p:pic>
          <p:nvPicPr>
            <p:cNvPr id="830" name="Google Shape;830;p21"/>
            <p:cNvPicPr preferRelativeResize="0"/>
            <p:nvPr/>
          </p:nvPicPr>
          <p:blipFill>
            <a:blip r:embed="rId2">
              <a:alphaModFix/>
            </a:blip>
            <a:stretch>
              <a:fillRect/>
            </a:stretch>
          </p:blipFill>
          <p:spPr>
            <a:xfrm rot="4161403">
              <a:off x="8591553" y="3978332"/>
              <a:ext cx="771291" cy="808857"/>
            </a:xfrm>
            <a:prstGeom prst="rect">
              <a:avLst/>
            </a:prstGeom>
            <a:noFill/>
            <a:ln>
              <a:noFill/>
            </a:ln>
          </p:spPr>
        </p:pic>
        <p:pic>
          <p:nvPicPr>
            <p:cNvPr id="831" name="Google Shape;831;p21"/>
            <p:cNvPicPr preferRelativeResize="0"/>
            <p:nvPr/>
          </p:nvPicPr>
          <p:blipFill>
            <a:blip r:embed="rId3">
              <a:alphaModFix/>
            </a:blip>
            <a:stretch>
              <a:fillRect/>
            </a:stretch>
          </p:blipFill>
          <p:spPr>
            <a:xfrm rot="9758763">
              <a:off x="-428127" y="3729442"/>
              <a:ext cx="860600" cy="808859"/>
            </a:xfrm>
            <a:prstGeom prst="rect">
              <a:avLst/>
            </a:prstGeom>
            <a:noFill/>
            <a:ln>
              <a:noFill/>
            </a:ln>
          </p:spPr>
        </p:pic>
        <p:pic>
          <p:nvPicPr>
            <p:cNvPr id="832" name="Google Shape;832;p21"/>
            <p:cNvPicPr preferRelativeResize="0"/>
            <p:nvPr/>
          </p:nvPicPr>
          <p:blipFill rotWithShape="1">
            <a:blip r:embed="rId4">
              <a:alphaModFix/>
            </a:blip>
            <a:srcRect r="2553"/>
            <a:stretch/>
          </p:blipFill>
          <p:spPr>
            <a:xfrm rot="-4477705">
              <a:off x="8588050" y="-124850"/>
              <a:ext cx="945729" cy="918100"/>
            </a:xfrm>
            <a:prstGeom prst="rect">
              <a:avLst/>
            </a:prstGeom>
            <a:noFill/>
            <a:ln>
              <a:noFill/>
            </a:ln>
          </p:spPr>
        </p:pic>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833"/>
        <p:cNvGrpSpPr/>
        <p:nvPr/>
      </p:nvGrpSpPr>
      <p:grpSpPr>
        <a:xfrm>
          <a:off x="0" y="0"/>
          <a:ext cx="0" cy="0"/>
          <a:chOff x="0" y="0"/>
          <a:chExt cx="0" cy="0"/>
        </a:xfrm>
      </p:grpSpPr>
      <p:sp>
        <p:nvSpPr>
          <p:cNvPr id="834" name="Google Shape;834;p22"/>
          <p:cNvSpPr txBox="1">
            <a:spLocks noGrp="1"/>
          </p:cNvSpPr>
          <p:nvPr>
            <p:ph type="title"/>
          </p:nvPr>
        </p:nvSpPr>
        <p:spPr>
          <a:xfrm>
            <a:off x="713275" y="1198925"/>
            <a:ext cx="4448100" cy="560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37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5" name="Google Shape;835;p22"/>
          <p:cNvSpPr txBox="1">
            <a:spLocks noGrp="1"/>
          </p:cNvSpPr>
          <p:nvPr>
            <p:ph type="subTitle" idx="1"/>
          </p:nvPr>
        </p:nvSpPr>
        <p:spPr>
          <a:xfrm>
            <a:off x="713225" y="1799225"/>
            <a:ext cx="4448100" cy="105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36" name="Google Shape;836;p22"/>
          <p:cNvSpPr txBox="1"/>
          <p:nvPr/>
        </p:nvSpPr>
        <p:spPr>
          <a:xfrm>
            <a:off x="713225" y="36119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Barlow"/>
                <a:ea typeface="Barlow"/>
                <a:cs typeface="Barlow"/>
                <a:sym typeface="Barlow"/>
              </a:rPr>
              <a:t>CREDITS:</a:t>
            </a:r>
            <a:r>
              <a:rPr lang="en" sz="1200">
                <a:solidFill>
                  <a:schemeClr val="dk1"/>
                </a:solidFill>
                <a:latin typeface="Barlow"/>
                <a:ea typeface="Barlow"/>
                <a:cs typeface="Barlow"/>
                <a:sym typeface="Barlow"/>
              </a:rPr>
              <a:t> This presentation template was created by </a:t>
            </a:r>
            <a:r>
              <a:rPr lang="en" sz="1200" b="1" u="sng">
                <a:solidFill>
                  <a:schemeClr val="hlink"/>
                </a:solidFill>
                <a:latin typeface="Barlow"/>
                <a:ea typeface="Barlow"/>
                <a:cs typeface="Barlow"/>
                <a:sym typeface="Barlow"/>
                <a:hlinkClick r:id="rId2"/>
              </a:rPr>
              <a:t>Slidesgo</a:t>
            </a:r>
            <a:r>
              <a:rPr lang="en" sz="1200">
                <a:solidFill>
                  <a:schemeClr val="dk1"/>
                </a:solidFill>
                <a:latin typeface="Barlow"/>
                <a:ea typeface="Barlow"/>
                <a:cs typeface="Barlow"/>
                <a:sym typeface="Barlow"/>
              </a:rPr>
              <a:t>, and includes icons by </a:t>
            </a:r>
            <a:r>
              <a:rPr lang="en" sz="12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200">
                <a:solidFill>
                  <a:schemeClr val="dk1"/>
                </a:solidFill>
                <a:latin typeface="Barlow"/>
                <a:ea typeface="Barlow"/>
                <a:cs typeface="Barlow"/>
                <a:sym typeface="Barlow"/>
              </a:rPr>
              <a:t>, and infographics &amp; images by </a:t>
            </a:r>
            <a:r>
              <a:rPr lang="en" sz="12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Barlow"/>
                <a:ea typeface="Barlow"/>
                <a:cs typeface="Barlow"/>
                <a:sym typeface="Barlow"/>
              </a:rPr>
              <a:t> </a:t>
            </a:r>
            <a:endParaRPr sz="1200" b="1" u="sng">
              <a:solidFill>
                <a:schemeClr val="dk1"/>
              </a:solidFill>
              <a:latin typeface="Barlow"/>
              <a:ea typeface="Barlow"/>
              <a:cs typeface="Barlow"/>
              <a:sym typeface="Barlow"/>
            </a:endParaRPr>
          </a:p>
        </p:txBody>
      </p:sp>
      <p:grpSp>
        <p:nvGrpSpPr>
          <p:cNvPr id="837" name="Google Shape;837;p22"/>
          <p:cNvGrpSpPr/>
          <p:nvPr/>
        </p:nvGrpSpPr>
        <p:grpSpPr>
          <a:xfrm rot="-3322052" flipH="1">
            <a:off x="-1688828" y="-2330714"/>
            <a:ext cx="4923334" cy="4130992"/>
            <a:chOff x="5331778" y="-1723717"/>
            <a:chExt cx="4923421" cy="4131065"/>
          </a:xfrm>
        </p:grpSpPr>
        <p:sp>
          <p:nvSpPr>
            <p:cNvPr id="838" name="Google Shape;838;p22"/>
            <p:cNvSpPr/>
            <p:nvPr/>
          </p:nvSpPr>
          <p:spPr>
            <a:xfrm rot="-9010589">
              <a:off x="5862496" y="-1142019"/>
              <a:ext cx="3129571" cy="2967669"/>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22"/>
            <p:cNvSpPr/>
            <p:nvPr/>
          </p:nvSpPr>
          <p:spPr>
            <a:xfrm rot="-9010592">
              <a:off x="5995963" y="-889109"/>
              <a:ext cx="2857091" cy="257474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22"/>
            <p:cNvSpPr/>
            <p:nvPr/>
          </p:nvSpPr>
          <p:spPr>
            <a:xfrm rot="-9010589">
              <a:off x="6985761" y="919608"/>
              <a:ext cx="651583" cy="641711"/>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22"/>
            <p:cNvSpPr/>
            <p:nvPr/>
          </p:nvSpPr>
          <p:spPr>
            <a:xfrm rot="-9010590">
              <a:off x="7937526" y="1089508"/>
              <a:ext cx="458082" cy="232990"/>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22"/>
            <p:cNvSpPr/>
            <p:nvPr/>
          </p:nvSpPr>
          <p:spPr>
            <a:xfrm rot="-9010592">
              <a:off x="6344542" y="-817282"/>
              <a:ext cx="1777042" cy="1792839"/>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22"/>
            <p:cNvSpPr/>
            <p:nvPr/>
          </p:nvSpPr>
          <p:spPr>
            <a:xfrm rot="-9010594">
              <a:off x="7136640" y="1144254"/>
              <a:ext cx="341587" cy="306047"/>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22"/>
            <p:cNvSpPr/>
            <p:nvPr/>
          </p:nvSpPr>
          <p:spPr>
            <a:xfrm rot="-9010588">
              <a:off x="6498894" y="-300328"/>
              <a:ext cx="1174824" cy="102081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22"/>
            <p:cNvSpPr/>
            <p:nvPr/>
          </p:nvSpPr>
          <p:spPr>
            <a:xfrm rot="-9010590">
              <a:off x="7539570" y="-449568"/>
              <a:ext cx="499547" cy="37515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22"/>
            <p:cNvSpPr/>
            <p:nvPr/>
          </p:nvSpPr>
          <p:spPr>
            <a:xfrm rot="-9010591">
              <a:off x="6742129" y="-85169"/>
              <a:ext cx="799668" cy="499547"/>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22"/>
            <p:cNvSpPr/>
            <p:nvPr/>
          </p:nvSpPr>
          <p:spPr>
            <a:xfrm rot="-9010591">
              <a:off x="8687241" y="2695"/>
              <a:ext cx="955654" cy="94775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22"/>
            <p:cNvSpPr/>
            <p:nvPr/>
          </p:nvSpPr>
          <p:spPr>
            <a:xfrm rot="-9010589">
              <a:off x="9130283" y="320572"/>
              <a:ext cx="327765" cy="266557"/>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22"/>
            <p:cNvSpPr/>
            <p:nvPr/>
          </p:nvSpPr>
          <p:spPr>
            <a:xfrm rot="-9010591">
              <a:off x="8840293" y="167758"/>
              <a:ext cx="665405" cy="665405"/>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22"/>
            <p:cNvSpPr/>
            <p:nvPr/>
          </p:nvSpPr>
          <p:spPr>
            <a:xfrm rot="-9010592">
              <a:off x="8618135" y="-356342"/>
              <a:ext cx="1328833" cy="1593416"/>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851" name="Google Shape;851;p22"/>
          <p:cNvPicPr preferRelativeResize="0"/>
          <p:nvPr/>
        </p:nvPicPr>
        <p:blipFill>
          <a:blip r:embed="rId5">
            <a:alphaModFix/>
          </a:blip>
          <a:stretch>
            <a:fillRect/>
          </a:stretch>
        </p:blipFill>
        <p:spPr>
          <a:xfrm rot="-9094661">
            <a:off x="6764926" y="-164403"/>
            <a:ext cx="750221" cy="786213"/>
          </a:xfrm>
          <a:prstGeom prst="rect">
            <a:avLst/>
          </a:prstGeom>
          <a:noFill/>
          <a:ln>
            <a:noFill/>
          </a:ln>
        </p:spPr>
      </p:pic>
      <p:sp>
        <p:nvSpPr>
          <p:cNvPr id="852" name="Google Shape;852;p22"/>
          <p:cNvSpPr/>
          <p:nvPr/>
        </p:nvSpPr>
        <p:spPr>
          <a:xfrm rot="-9010592">
            <a:off x="6365492" y="-785882"/>
            <a:ext cx="1777042" cy="1792839"/>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22"/>
          <p:cNvSpPr/>
          <p:nvPr/>
        </p:nvSpPr>
        <p:spPr>
          <a:xfrm rot="-9010588">
            <a:off x="6519844" y="-268928"/>
            <a:ext cx="1174824" cy="102081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22"/>
          <p:cNvSpPr/>
          <p:nvPr/>
        </p:nvSpPr>
        <p:spPr>
          <a:xfrm rot="-9010590">
            <a:off x="7560520" y="-418168"/>
            <a:ext cx="499547" cy="37515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22"/>
          <p:cNvSpPr/>
          <p:nvPr/>
        </p:nvSpPr>
        <p:spPr>
          <a:xfrm rot="-9010591">
            <a:off x="8708191" y="34095"/>
            <a:ext cx="955654" cy="94775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22"/>
          <p:cNvSpPr/>
          <p:nvPr/>
        </p:nvSpPr>
        <p:spPr>
          <a:xfrm rot="-9010589">
            <a:off x="9151233" y="351972"/>
            <a:ext cx="327765" cy="266557"/>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22"/>
          <p:cNvSpPr/>
          <p:nvPr/>
        </p:nvSpPr>
        <p:spPr>
          <a:xfrm rot="-9010591">
            <a:off x="8861243" y="199158"/>
            <a:ext cx="665405" cy="665405"/>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22"/>
          <p:cNvSpPr/>
          <p:nvPr/>
        </p:nvSpPr>
        <p:spPr>
          <a:xfrm rot="-9010592">
            <a:off x="8639085" y="-324942"/>
            <a:ext cx="1328833" cy="1593416"/>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859" name="Google Shape;859;p22"/>
          <p:cNvPicPr preferRelativeResize="0"/>
          <p:nvPr/>
        </p:nvPicPr>
        <p:blipFill>
          <a:blip r:embed="rId6">
            <a:alphaModFix/>
          </a:blip>
          <a:stretch>
            <a:fillRect/>
          </a:stretch>
        </p:blipFill>
        <p:spPr>
          <a:xfrm rot="4628052">
            <a:off x="839512" y="-110933"/>
            <a:ext cx="1023670" cy="808859"/>
          </a:xfrm>
          <a:prstGeom prst="rect">
            <a:avLst/>
          </a:prstGeom>
          <a:noFill/>
          <a:ln>
            <a:noFill/>
          </a:ln>
        </p:spPr>
      </p:pic>
      <p:grpSp>
        <p:nvGrpSpPr>
          <p:cNvPr id="860" name="Google Shape;860;p22"/>
          <p:cNvGrpSpPr/>
          <p:nvPr/>
        </p:nvGrpSpPr>
        <p:grpSpPr>
          <a:xfrm>
            <a:off x="3808550" y="2345845"/>
            <a:ext cx="7718667" cy="3820394"/>
            <a:chOff x="944563" y="3011488"/>
            <a:chExt cx="4211637" cy="2565400"/>
          </a:xfrm>
        </p:grpSpPr>
        <p:sp>
          <p:nvSpPr>
            <p:cNvPr id="861" name="Google Shape;861;p22"/>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22"/>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22"/>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22"/>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22"/>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22"/>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22"/>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22"/>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22"/>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22"/>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22"/>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22"/>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22"/>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22"/>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22"/>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22"/>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22"/>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22"/>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22"/>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22"/>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22"/>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22"/>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22"/>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22"/>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22"/>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22"/>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22"/>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22"/>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22"/>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22"/>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22"/>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22"/>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22"/>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22"/>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22"/>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22"/>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22"/>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22"/>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22"/>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900"/>
        <p:cNvGrpSpPr/>
        <p:nvPr/>
      </p:nvGrpSpPr>
      <p:grpSpPr>
        <a:xfrm>
          <a:off x="0" y="0"/>
          <a:ext cx="0" cy="0"/>
          <a:chOff x="0" y="0"/>
          <a:chExt cx="0" cy="0"/>
        </a:xfrm>
      </p:grpSpPr>
      <p:grpSp>
        <p:nvGrpSpPr>
          <p:cNvPr id="901" name="Google Shape;901;p23"/>
          <p:cNvGrpSpPr/>
          <p:nvPr/>
        </p:nvGrpSpPr>
        <p:grpSpPr>
          <a:xfrm>
            <a:off x="-1853247" y="-1662784"/>
            <a:ext cx="12631784" cy="8791553"/>
            <a:chOff x="-1853247" y="-1662784"/>
            <a:chExt cx="12631784" cy="8791553"/>
          </a:xfrm>
        </p:grpSpPr>
        <p:grpSp>
          <p:nvGrpSpPr>
            <p:cNvPr id="902" name="Google Shape;902;p23"/>
            <p:cNvGrpSpPr/>
            <p:nvPr/>
          </p:nvGrpSpPr>
          <p:grpSpPr>
            <a:xfrm rot="-5400000">
              <a:off x="6853018" y="-1873891"/>
              <a:ext cx="3714412" cy="4136626"/>
              <a:chOff x="6452693" y="2612509"/>
              <a:chExt cx="3714412" cy="4136626"/>
            </a:xfrm>
          </p:grpSpPr>
          <p:sp>
            <p:nvSpPr>
              <p:cNvPr id="903" name="Google Shape;903;p23"/>
              <p:cNvSpPr/>
              <p:nvPr/>
            </p:nvSpPr>
            <p:spPr>
              <a:xfrm rot="-3153882">
                <a:off x="8323793" y="2921831"/>
                <a:ext cx="1427693" cy="131332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23"/>
              <p:cNvSpPr/>
              <p:nvPr/>
            </p:nvSpPr>
            <p:spPr>
              <a:xfrm rot="-3153878">
                <a:off x="8543966" y="3095589"/>
                <a:ext cx="893976" cy="846324"/>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23"/>
              <p:cNvSpPr/>
              <p:nvPr/>
            </p:nvSpPr>
            <p:spPr>
              <a:xfrm rot="-3153878">
                <a:off x="8819601" y="3475568"/>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23"/>
              <p:cNvSpPr/>
              <p:nvPr/>
            </p:nvSpPr>
            <p:spPr>
              <a:xfrm rot="-3153878">
                <a:off x="6968935" y="3574233"/>
                <a:ext cx="2681928" cy="2624752"/>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23"/>
              <p:cNvSpPr/>
              <p:nvPr/>
            </p:nvSpPr>
            <p:spPr>
              <a:xfrm rot="-3153880">
                <a:off x="8321314" y="4203185"/>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23"/>
              <p:cNvSpPr/>
              <p:nvPr/>
            </p:nvSpPr>
            <p:spPr>
              <a:xfrm rot="-3153881">
                <a:off x="9059897" y="4564360"/>
                <a:ext cx="756735" cy="590902"/>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23"/>
              <p:cNvSpPr/>
              <p:nvPr/>
            </p:nvSpPr>
            <p:spPr>
              <a:xfrm rot="-3153883">
                <a:off x="7232204" y="4160970"/>
                <a:ext cx="1385758" cy="1942353"/>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23"/>
              <p:cNvSpPr/>
              <p:nvPr/>
            </p:nvSpPr>
            <p:spPr>
              <a:xfrm rot="-3153878">
                <a:off x="7428695" y="4433917"/>
                <a:ext cx="913039"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23"/>
              <p:cNvSpPr/>
              <p:nvPr/>
            </p:nvSpPr>
            <p:spPr>
              <a:xfrm rot="-3153879">
                <a:off x="7440314" y="4854408"/>
                <a:ext cx="348823"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23"/>
              <p:cNvSpPr/>
              <p:nvPr/>
            </p:nvSpPr>
            <p:spPr>
              <a:xfrm rot="-3153880">
                <a:off x="8207583" y="5119597"/>
                <a:ext cx="251609" cy="297357"/>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23"/>
              <p:cNvSpPr/>
              <p:nvPr/>
            </p:nvSpPr>
            <p:spPr>
              <a:xfrm rot="-3153878">
                <a:off x="9301266" y="4699738"/>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14" name="Google Shape;914;p23"/>
            <p:cNvGrpSpPr/>
            <p:nvPr/>
          </p:nvGrpSpPr>
          <p:grpSpPr>
            <a:xfrm rot="4013921" flipH="1">
              <a:off x="-1557369" y="3601925"/>
              <a:ext cx="3347380" cy="2854672"/>
              <a:chOff x="6937375" y="1462088"/>
              <a:chExt cx="2459038" cy="2097088"/>
            </a:xfrm>
          </p:grpSpPr>
          <p:sp>
            <p:nvSpPr>
              <p:cNvPr id="915" name="Google Shape;915;p2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2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2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2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2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2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2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2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2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24" name="Google Shape;924;p23"/>
            <p:cNvGrpSpPr/>
            <p:nvPr/>
          </p:nvGrpSpPr>
          <p:grpSpPr>
            <a:xfrm rot="-606681" flipH="1">
              <a:off x="6756969" y="3601834"/>
              <a:ext cx="3347596" cy="2854857"/>
              <a:chOff x="6937375" y="1462088"/>
              <a:chExt cx="2459038" cy="2097088"/>
            </a:xfrm>
          </p:grpSpPr>
          <p:sp>
            <p:nvSpPr>
              <p:cNvPr id="925" name="Google Shape;925;p2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2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2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2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2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2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2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2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2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34" name="Google Shape;934;p23"/>
          <p:cNvGrpSpPr/>
          <p:nvPr/>
        </p:nvGrpSpPr>
        <p:grpSpPr>
          <a:xfrm rot="-606453" flipH="1">
            <a:off x="7005515" y="3955594"/>
            <a:ext cx="2579252" cy="1012872"/>
            <a:chOff x="-49250" y="4319475"/>
            <a:chExt cx="2579200" cy="1012851"/>
          </a:xfrm>
        </p:grpSpPr>
        <p:pic>
          <p:nvPicPr>
            <p:cNvPr id="935" name="Google Shape;935;p23"/>
            <p:cNvPicPr preferRelativeResize="0"/>
            <p:nvPr/>
          </p:nvPicPr>
          <p:blipFill>
            <a:blip r:embed="rId2">
              <a:alphaModFix/>
            </a:blip>
            <a:stretch>
              <a:fillRect/>
            </a:stretch>
          </p:blipFill>
          <p:spPr>
            <a:xfrm rot="-4091104">
              <a:off x="1951240" y="4698435"/>
              <a:ext cx="402770" cy="651657"/>
            </a:xfrm>
            <a:prstGeom prst="rect">
              <a:avLst/>
            </a:prstGeom>
            <a:noFill/>
            <a:ln>
              <a:noFill/>
            </a:ln>
          </p:spPr>
        </p:pic>
        <p:pic>
          <p:nvPicPr>
            <p:cNvPr id="936" name="Google Shape;936;p23"/>
            <p:cNvPicPr preferRelativeResize="0"/>
            <p:nvPr/>
          </p:nvPicPr>
          <p:blipFill>
            <a:blip r:embed="rId3">
              <a:alphaModFix/>
            </a:blip>
            <a:stretch>
              <a:fillRect/>
            </a:stretch>
          </p:blipFill>
          <p:spPr>
            <a:xfrm>
              <a:off x="-49250" y="4319475"/>
              <a:ext cx="911450" cy="955849"/>
            </a:xfrm>
            <a:prstGeom prst="rect">
              <a:avLst/>
            </a:prstGeom>
            <a:noFill/>
            <a:ln>
              <a:noFill/>
            </a:ln>
          </p:spPr>
        </p:pic>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37"/>
        <p:cNvGrpSpPr/>
        <p:nvPr/>
      </p:nvGrpSpPr>
      <p:grpSpPr>
        <a:xfrm>
          <a:off x="0" y="0"/>
          <a:ext cx="0" cy="0"/>
          <a:chOff x="0" y="0"/>
          <a:chExt cx="0" cy="0"/>
        </a:xfrm>
      </p:grpSpPr>
      <p:grpSp>
        <p:nvGrpSpPr>
          <p:cNvPr id="938" name="Google Shape;938;p24"/>
          <p:cNvGrpSpPr/>
          <p:nvPr/>
        </p:nvGrpSpPr>
        <p:grpSpPr>
          <a:xfrm>
            <a:off x="-1327495" y="-1880341"/>
            <a:ext cx="12993435" cy="9236613"/>
            <a:chOff x="-1327495" y="-1880341"/>
            <a:chExt cx="12993435" cy="9236613"/>
          </a:xfrm>
        </p:grpSpPr>
        <p:sp>
          <p:nvSpPr>
            <p:cNvPr id="939" name="Google Shape;939;p24"/>
            <p:cNvSpPr/>
            <p:nvPr/>
          </p:nvSpPr>
          <p:spPr>
            <a:xfrm rot="-6299999">
              <a:off x="-719640" y="1637615"/>
              <a:ext cx="1606584" cy="147788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24"/>
            <p:cNvSpPr/>
            <p:nvPr/>
          </p:nvSpPr>
          <p:spPr>
            <a:xfrm rot="-6300000">
              <a:off x="-1030392" y="-1433126"/>
              <a:ext cx="3399769" cy="3223903"/>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24"/>
            <p:cNvSpPr/>
            <p:nvPr/>
          </p:nvSpPr>
          <p:spPr>
            <a:xfrm rot="-6300000">
              <a:off x="-928007" y="-1178606"/>
              <a:ext cx="3103763" cy="2797047"/>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24"/>
            <p:cNvSpPr/>
            <p:nvPr/>
          </p:nvSpPr>
          <p:spPr>
            <a:xfrm rot="-6299999">
              <a:off x="-465479" y="429269"/>
              <a:ext cx="707839" cy="697117"/>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24"/>
            <p:cNvSpPr/>
            <p:nvPr/>
          </p:nvSpPr>
          <p:spPr>
            <a:xfrm rot="-6300001">
              <a:off x="-242071" y="-1145801"/>
              <a:ext cx="1930469" cy="1947637"/>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24"/>
            <p:cNvSpPr/>
            <p:nvPr/>
          </p:nvSpPr>
          <p:spPr>
            <a:xfrm rot="-6300000">
              <a:off x="-344029" y="651924"/>
              <a:ext cx="371079" cy="332471"/>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24"/>
            <p:cNvSpPr/>
            <p:nvPr/>
          </p:nvSpPr>
          <p:spPr>
            <a:xfrm rot="-6299998">
              <a:off x="-128244" y="-739262"/>
              <a:ext cx="1276257" cy="1108953"/>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24"/>
            <p:cNvSpPr/>
            <p:nvPr/>
          </p:nvSpPr>
          <p:spPr>
            <a:xfrm rot="-6300002">
              <a:off x="1140665" y="-208360"/>
              <a:ext cx="542677" cy="40754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24"/>
            <p:cNvSpPr/>
            <p:nvPr/>
          </p:nvSpPr>
          <p:spPr>
            <a:xfrm rot="-6300002">
              <a:off x="153189" y="-448064"/>
              <a:ext cx="868711" cy="54267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24"/>
            <p:cNvSpPr/>
            <p:nvPr/>
          </p:nvSpPr>
          <p:spPr>
            <a:xfrm rot="-6300000">
              <a:off x="1292521" y="818321"/>
              <a:ext cx="1443561" cy="173099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24"/>
            <p:cNvSpPr/>
            <p:nvPr/>
          </p:nvSpPr>
          <p:spPr>
            <a:xfrm rot="8898568">
              <a:off x="9790939" y="4282687"/>
              <a:ext cx="1606583" cy="1477889"/>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24"/>
            <p:cNvSpPr/>
            <p:nvPr/>
          </p:nvSpPr>
          <p:spPr>
            <a:xfrm rot="8898566">
              <a:off x="10116368" y="4626983"/>
              <a:ext cx="1005990" cy="952369"/>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24"/>
            <p:cNvSpPr/>
            <p:nvPr/>
          </p:nvSpPr>
          <p:spPr>
            <a:xfrm rot="8898568">
              <a:off x="10497123" y="4808699"/>
              <a:ext cx="360354" cy="35606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24"/>
            <p:cNvSpPr/>
            <p:nvPr/>
          </p:nvSpPr>
          <p:spPr>
            <a:xfrm rot="8898568">
              <a:off x="6620952" y="3479712"/>
              <a:ext cx="3399765" cy="3223904"/>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24"/>
            <p:cNvSpPr/>
            <p:nvPr/>
          </p:nvSpPr>
          <p:spPr>
            <a:xfrm rot="8898564">
              <a:off x="6821414" y="3725039"/>
              <a:ext cx="3103762" cy="2797048"/>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24"/>
            <p:cNvSpPr/>
            <p:nvPr/>
          </p:nvSpPr>
          <p:spPr>
            <a:xfrm rot="8898567">
              <a:off x="8764999" y="5319220"/>
              <a:ext cx="707839" cy="697117"/>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24"/>
            <p:cNvSpPr/>
            <p:nvPr/>
          </p:nvSpPr>
          <p:spPr>
            <a:xfrm rot="8898564">
              <a:off x="9280198" y="4706986"/>
              <a:ext cx="497633" cy="253107"/>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24"/>
            <p:cNvSpPr/>
            <p:nvPr/>
          </p:nvSpPr>
          <p:spPr>
            <a:xfrm rot="8898565">
              <a:off x="7004155" y="4167194"/>
              <a:ext cx="1930470" cy="1947636"/>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24"/>
            <p:cNvSpPr/>
            <p:nvPr/>
          </p:nvSpPr>
          <p:spPr>
            <a:xfrm rot="8898568">
              <a:off x="8985491" y="5534912"/>
              <a:ext cx="371079" cy="332471"/>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24"/>
            <p:cNvSpPr/>
            <p:nvPr/>
          </p:nvSpPr>
          <p:spPr>
            <a:xfrm rot="8898567">
              <a:off x="8830804" y="2987419"/>
              <a:ext cx="1038163" cy="1029588"/>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24"/>
            <p:cNvSpPr/>
            <p:nvPr/>
          </p:nvSpPr>
          <p:spPr>
            <a:xfrm rot="8898573">
              <a:off x="9217046" y="3222388"/>
              <a:ext cx="356064" cy="28957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24"/>
            <p:cNvSpPr/>
            <p:nvPr/>
          </p:nvSpPr>
          <p:spPr>
            <a:xfrm rot="8898571">
              <a:off x="9015374" y="3145593"/>
              <a:ext cx="722855" cy="722857"/>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24"/>
            <p:cNvSpPr/>
            <p:nvPr/>
          </p:nvSpPr>
          <p:spPr>
            <a:xfrm rot="8898569">
              <a:off x="8654407" y="2505782"/>
              <a:ext cx="1443560" cy="1730991"/>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2" name="Google Shape;962;p24"/>
          <p:cNvGrpSpPr/>
          <p:nvPr/>
        </p:nvGrpSpPr>
        <p:grpSpPr>
          <a:xfrm>
            <a:off x="3229900" y="-1397741"/>
            <a:ext cx="8436059" cy="4071003"/>
            <a:chOff x="0" y="2771776"/>
            <a:chExt cx="5156200" cy="3062286"/>
          </a:xfrm>
        </p:grpSpPr>
        <p:sp>
          <p:nvSpPr>
            <p:cNvPr id="963" name="Google Shape;963;p24"/>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24"/>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24"/>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24"/>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24"/>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24"/>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24"/>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24"/>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24"/>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24"/>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24"/>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24"/>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24"/>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24"/>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24"/>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24"/>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24"/>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24"/>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24"/>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24"/>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24"/>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24"/>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24"/>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24"/>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24"/>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24"/>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24"/>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24"/>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24"/>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24"/>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24"/>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24"/>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24"/>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24"/>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24"/>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24"/>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24"/>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24"/>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24"/>
            <p:cNvSpPr/>
            <p:nvPr/>
          </p:nvSpPr>
          <p:spPr>
            <a:xfrm>
              <a:off x="944563" y="4333876"/>
              <a:ext cx="1500" cy="1500"/>
            </a:xfrm>
            <a:prstGeom prst="rect">
              <a:avLst/>
            </a:pr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24"/>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24"/>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24"/>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5" name="Google Shape;1005;p24"/>
          <p:cNvGrpSpPr/>
          <p:nvPr/>
        </p:nvGrpSpPr>
        <p:grpSpPr>
          <a:xfrm>
            <a:off x="-428188" y="869512"/>
            <a:ext cx="9170830" cy="4903083"/>
            <a:chOff x="-428188" y="869512"/>
            <a:chExt cx="9170830" cy="4903083"/>
          </a:xfrm>
        </p:grpSpPr>
        <p:pic>
          <p:nvPicPr>
            <p:cNvPr id="1006" name="Google Shape;1006;p24"/>
            <p:cNvPicPr preferRelativeResize="0"/>
            <p:nvPr/>
          </p:nvPicPr>
          <p:blipFill>
            <a:blip r:embed="rId2">
              <a:alphaModFix/>
            </a:blip>
            <a:stretch>
              <a:fillRect/>
            </a:stretch>
          </p:blipFill>
          <p:spPr>
            <a:xfrm>
              <a:off x="-428188" y="2080868"/>
              <a:ext cx="1023670" cy="808858"/>
            </a:xfrm>
            <a:prstGeom prst="rect">
              <a:avLst/>
            </a:prstGeom>
            <a:noFill/>
            <a:ln>
              <a:noFill/>
            </a:ln>
          </p:spPr>
        </p:pic>
        <p:pic>
          <p:nvPicPr>
            <p:cNvPr id="1007" name="Google Shape;1007;p24"/>
            <p:cNvPicPr preferRelativeResize="0"/>
            <p:nvPr/>
          </p:nvPicPr>
          <p:blipFill>
            <a:blip r:embed="rId3">
              <a:alphaModFix/>
            </a:blip>
            <a:stretch>
              <a:fillRect/>
            </a:stretch>
          </p:blipFill>
          <p:spPr>
            <a:xfrm rot="1721713" flipH="1">
              <a:off x="1368176" y="1304805"/>
              <a:ext cx="1249943" cy="808857"/>
            </a:xfrm>
            <a:prstGeom prst="rect">
              <a:avLst/>
            </a:prstGeom>
            <a:noFill/>
            <a:ln>
              <a:noFill/>
            </a:ln>
          </p:spPr>
        </p:pic>
        <p:pic>
          <p:nvPicPr>
            <p:cNvPr id="1008" name="Google Shape;1008;p24"/>
            <p:cNvPicPr preferRelativeResize="0"/>
            <p:nvPr/>
          </p:nvPicPr>
          <p:blipFill>
            <a:blip r:embed="rId4">
              <a:alphaModFix/>
            </a:blip>
            <a:stretch>
              <a:fillRect/>
            </a:stretch>
          </p:blipFill>
          <p:spPr>
            <a:xfrm rot="-1877775">
              <a:off x="248096" y="963751"/>
              <a:ext cx="545374" cy="651676"/>
            </a:xfrm>
            <a:prstGeom prst="rect">
              <a:avLst/>
            </a:prstGeom>
            <a:noFill/>
            <a:ln>
              <a:noFill/>
            </a:ln>
          </p:spPr>
        </p:pic>
        <p:pic>
          <p:nvPicPr>
            <p:cNvPr id="1009" name="Google Shape;1009;p24"/>
            <p:cNvPicPr preferRelativeResize="0"/>
            <p:nvPr/>
          </p:nvPicPr>
          <p:blipFill>
            <a:blip r:embed="rId5">
              <a:alphaModFix/>
            </a:blip>
            <a:stretch>
              <a:fillRect/>
            </a:stretch>
          </p:blipFill>
          <p:spPr>
            <a:xfrm rot="9058537">
              <a:off x="7323147" y="4313408"/>
              <a:ext cx="1191417" cy="1248562"/>
            </a:xfrm>
            <a:prstGeom prst="rect">
              <a:avLst/>
            </a:prstGeom>
            <a:noFill/>
            <a:ln>
              <a:noFill/>
            </a:ln>
          </p:spPr>
        </p:pic>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13"/>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014"/>
        <p:cNvGrpSpPr/>
        <p:nvPr/>
      </p:nvGrpSpPr>
      <p:grpSpPr>
        <a:xfrm>
          <a:off x="0" y="0"/>
          <a:ext cx="0" cy="0"/>
          <a:chOff x="0" y="0"/>
          <a:chExt cx="0" cy="0"/>
        </a:xfrm>
      </p:grpSpPr>
      <p:sp>
        <p:nvSpPr>
          <p:cNvPr id="1015" name="Google Shape;1015;p2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6"/>
        <p:cNvGrpSpPr/>
        <p:nvPr/>
      </p:nvGrpSpPr>
      <p:grpSpPr>
        <a:xfrm>
          <a:off x="0" y="0"/>
          <a:ext cx="0" cy="0"/>
          <a:chOff x="0" y="0"/>
          <a:chExt cx="0" cy="0"/>
        </a:xfrm>
      </p:grpSpPr>
      <p:grpSp>
        <p:nvGrpSpPr>
          <p:cNvPr id="137" name="Google Shape;137;p4"/>
          <p:cNvGrpSpPr/>
          <p:nvPr/>
        </p:nvGrpSpPr>
        <p:grpSpPr>
          <a:xfrm>
            <a:off x="6603239" y="2021820"/>
            <a:ext cx="3839099" cy="3788303"/>
            <a:chOff x="6603239" y="2021820"/>
            <a:chExt cx="3839099" cy="3788303"/>
          </a:xfrm>
        </p:grpSpPr>
        <p:sp>
          <p:nvSpPr>
            <p:cNvPr id="138" name="Google Shape;138;p4"/>
            <p:cNvSpPr/>
            <p:nvPr/>
          </p:nvSpPr>
          <p:spPr>
            <a:xfrm rot="-9045387">
              <a:off x="6824950" y="4287420"/>
              <a:ext cx="1377344" cy="1267011"/>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rot="-9045382">
              <a:off x="7031766" y="4565479"/>
              <a:ext cx="862449" cy="816476"/>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rot="-9045387">
              <a:off x="7419903" y="4816007"/>
              <a:ext cx="308937" cy="305259"/>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rot="9106276">
              <a:off x="8483735" y="3771434"/>
              <a:ext cx="1349761" cy="1007722"/>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rot="9106276">
              <a:off x="8667688" y="3940693"/>
              <a:ext cx="923134" cy="715337"/>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rot="9106276">
              <a:off x="8793000" y="4109684"/>
              <a:ext cx="413756" cy="334682"/>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rot="9106277">
              <a:off x="8402831" y="2390086"/>
              <a:ext cx="1862817" cy="1215523"/>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rot="9106279">
              <a:off x="8619133" y="2549302"/>
              <a:ext cx="1441707" cy="867965"/>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rot="9106275">
              <a:off x="8866076" y="2671268"/>
              <a:ext cx="1062891" cy="535124"/>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rot="9106277">
              <a:off x="9265500" y="2768746"/>
              <a:ext cx="490990" cy="222509"/>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8" name="Google Shape;14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atin typeface="Zen Dots"/>
                <a:ea typeface="Zen Dots"/>
                <a:cs typeface="Zen Dots"/>
                <a:sym typeface="Zen Dot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9" name="Google Shape;149;p4"/>
          <p:cNvSpPr txBox="1">
            <a:spLocks noGrp="1"/>
          </p:cNvSpPr>
          <p:nvPr>
            <p:ph type="body" idx="1"/>
          </p:nvPr>
        </p:nvSpPr>
        <p:spPr>
          <a:xfrm>
            <a:off x="720000" y="1063351"/>
            <a:ext cx="7704000" cy="3693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atin typeface="Barlow"/>
                <a:ea typeface="Barlow"/>
                <a:cs typeface="Barlow"/>
                <a:sym typeface="Barlow"/>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150" name="Google Shape;150;p4"/>
          <p:cNvGrpSpPr/>
          <p:nvPr/>
        </p:nvGrpSpPr>
        <p:grpSpPr>
          <a:xfrm rot="-7084280">
            <a:off x="-1417747" y="-1119106"/>
            <a:ext cx="2589024" cy="2455084"/>
            <a:chOff x="6461966" y="2307173"/>
            <a:chExt cx="4411002" cy="4182802"/>
          </a:xfrm>
        </p:grpSpPr>
        <p:sp>
          <p:nvSpPr>
            <p:cNvPr id="151" name="Google Shape;151;p4"/>
            <p:cNvSpPr/>
            <p:nvPr/>
          </p:nvSpPr>
          <p:spPr>
            <a:xfrm>
              <a:off x="6461966" y="2307173"/>
              <a:ext cx="4411002" cy="4182802"/>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4"/>
            <p:cNvSpPr/>
            <p:nvPr/>
          </p:nvSpPr>
          <p:spPr>
            <a:xfrm>
              <a:off x="6617812" y="2513113"/>
              <a:ext cx="4026950" cy="362898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4"/>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4"/>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4"/>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4"/>
            <p:cNvSpPr/>
            <p:nvPr/>
          </p:nvSpPr>
          <p:spPr>
            <a:xfrm>
              <a:off x="8348817" y="3601253"/>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4"/>
            <p:cNvSpPr/>
            <p:nvPr/>
          </p:nvSpPr>
          <p:spPr>
            <a:xfrm>
              <a:off x="8295941" y="5126318"/>
              <a:ext cx="704091" cy="52876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4"/>
            <p:cNvSpPr/>
            <p:nvPr/>
          </p:nvSpPr>
          <p:spPr>
            <a:xfrm>
              <a:off x="8577020" y="4063225"/>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 name="Google Shape;159;p4"/>
          <p:cNvGrpSpPr/>
          <p:nvPr/>
        </p:nvGrpSpPr>
        <p:grpSpPr>
          <a:xfrm rot="10296292">
            <a:off x="1191284" y="-1992159"/>
            <a:ext cx="2589213" cy="2455262"/>
            <a:chOff x="6461966" y="2307173"/>
            <a:chExt cx="4411002" cy="4182802"/>
          </a:xfrm>
        </p:grpSpPr>
        <p:sp>
          <p:nvSpPr>
            <p:cNvPr id="160" name="Google Shape;160;p4"/>
            <p:cNvSpPr/>
            <p:nvPr/>
          </p:nvSpPr>
          <p:spPr>
            <a:xfrm>
              <a:off x="6461966" y="2307173"/>
              <a:ext cx="4411002" cy="4182802"/>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4"/>
            <p:cNvSpPr/>
            <p:nvPr/>
          </p:nvSpPr>
          <p:spPr>
            <a:xfrm>
              <a:off x="6617812" y="2513113"/>
              <a:ext cx="4026950" cy="362898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4"/>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4"/>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4"/>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4"/>
            <p:cNvSpPr/>
            <p:nvPr/>
          </p:nvSpPr>
          <p:spPr>
            <a:xfrm>
              <a:off x="8348817" y="3601253"/>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4"/>
            <p:cNvSpPr/>
            <p:nvPr/>
          </p:nvSpPr>
          <p:spPr>
            <a:xfrm>
              <a:off x="8295941" y="5126318"/>
              <a:ext cx="704091" cy="52876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4"/>
            <p:cNvSpPr/>
            <p:nvPr/>
          </p:nvSpPr>
          <p:spPr>
            <a:xfrm>
              <a:off x="8577020" y="4063225"/>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68" name="Google Shape;168;p4"/>
          <p:cNvPicPr preferRelativeResize="0"/>
          <p:nvPr/>
        </p:nvPicPr>
        <p:blipFill>
          <a:blip r:embed="rId2">
            <a:alphaModFix/>
          </a:blip>
          <a:stretch>
            <a:fillRect/>
          </a:stretch>
        </p:blipFill>
        <p:spPr>
          <a:xfrm rot="1849826">
            <a:off x="7153084" y="4532223"/>
            <a:ext cx="842582" cy="883005"/>
          </a:xfrm>
          <a:prstGeom prst="rect">
            <a:avLst/>
          </a:prstGeom>
          <a:noFill/>
          <a:ln>
            <a:noFill/>
          </a:ln>
        </p:spPr>
      </p:pic>
      <p:pic>
        <p:nvPicPr>
          <p:cNvPr id="169" name="Google Shape;169;p4"/>
          <p:cNvPicPr preferRelativeResize="0"/>
          <p:nvPr/>
        </p:nvPicPr>
        <p:blipFill>
          <a:blip r:embed="rId3">
            <a:alphaModFix/>
          </a:blip>
          <a:stretch>
            <a:fillRect/>
          </a:stretch>
        </p:blipFill>
        <p:spPr>
          <a:xfrm rot="8468218">
            <a:off x="8661998" y="3979267"/>
            <a:ext cx="771427" cy="609557"/>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0"/>
        <p:cNvGrpSpPr/>
        <p:nvPr/>
      </p:nvGrpSpPr>
      <p:grpSpPr>
        <a:xfrm>
          <a:off x="0" y="0"/>
          <a:ext cx="0" cy="0"/>
          <a:chOff x="0" y="0"/>
          <a:chExt cx="0" cy="0"/>
        </a:xfrm>
      </p:grpSpPr>
      <p:grpSp>
        <p:nvGrpSpPr>
          <p:cNvPr id="171" name="Google Shape;171;p5"/>
          <p:cNvGrpSpPr/>
          <p:nvPr/>
        </p:nvGrpSpPr>
        <p:grpSpPr>
          <a:xfrm>
            <a:off x="-2083996" y="-890440"/>
            <a:ext cx="12421863" cy="7846998"/>
            <a:chOff x="-2083996" y="-890440"/>
            <a:chExt cx="12421863" cy="7846998"/>
          </a:xfrm>
        </p:grpSpPr>
        <p:grpSp>
          <p:nvGrpSpPr>
            <p:cNvPr id="172" name="Google Shape;172;p5"/>
            <p:cNvGrpSpPr/>
            <p:nvPr/>
          </p:nvGrpSpPr>
          <p:grpSpPr>
            <a:xfrm rot="2413556">
              <a:off x="-1504324" y="3357535"/>
              <a:ext cx="3121859" cy="2938434"/>
              <a:chOff x="3282875" y="75000"/>
              <a:chExt cx="3121875" cy="2938449"/>
            </a:xfrm>
          </p:grpSpPr>
          <p:sp>
            <p:nvSpPr>
              <p:cNvPr id="173" name="Google Shape;173;p5"/>
              <p:cNvSpPr/>
              <p:nvPr/>
            </p:nvSpPr>
            <p:spPr>
              <a:xfrm>
                <a:off x="4925437" y="449866"/>
                <a:ext cx="1479313" cy="1104445"/>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5"/>
              <p:cNvSpPr/>
              <p:nvPr/>
            </p:nvSpPr>
            <p:spPr>
              <a:xfrm>
                <a:off x="4497090" y="1624833"/>
                <a:ext cx="975460" cy="96739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4714754" y="2058147"/>
                <a:ext cx="334558" cy="272081"/>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3282875" y="75000"/>
                <a:ext cx="1598223" cy="1547834"/>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3847191" y="905349"/>
                <a:ext cx="395021" cy="437344"/>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3506586" y="268479"/>
                <a:ext cx="1076230" cy="123343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4626076" y="1751805"/>
                <a:ext cx="679195" cy="679193"/>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5"/>
              <p:cNvSpPr/>
              <p:nvPr/>
            </p:nvSpPr>
            <p:spPr>
              <a:xfrm>
                <a:off x="4220977" y="1387015"/>
                <a:ext cx="1356373" cy="1626434"/>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 name="Google Shape;181;p5"/>
            <p:cNvGrpSpPr/>
            <p:nvPr/>
          </p:nvGrpSpPr>
          <p:grpSpPr>
            <a:xfrm>
              <a:off x="7215992" y="-890440"/>
              <a:ext cx="3121875" cy="2938449"/>
              <a:chOff x="3282875" y="75000"/>
              <a:chExt cx="3121875" cy="2938449"/>
            </a:xfrm>
          </p:grpSpPr>
          <p:sp>
            <p:nvSpPr>
              <p:cNvPr id="182" name="Google Shape;182;p5"/>
              <p:cNvSpPr/>
              <p:nvPr/>
            </p:nvSpPr>
            <p:spPr>
              <a:xfrm>
                <a:off x="4925437" y="449866"/>
                <a:ext cx="1479313" cy="1104445"/>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5199533" y="603037"/>
                <a:ext cx="1011738" cy="783995"/>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5592538" y="899303"/>
                <a:ext cx="453469" cy="36680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497090" y="1624833"/>
                <a:ext cx="975460" cy="96739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714754" y="2058147"/>
                <a:ext cx="334558" cy="272081"/>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3282875" y="75000"/>
                <a:ext cx="1598223" cy="1547834"/>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3847191" y="905349"/>
                <a:ext cx="395021" cy="437344"/>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3506586" y="268479"/>
                <a:ext cx="1076230" cy="123343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220977" y="1387015"/>
                <a:ext cx="1356373" cy="1626434"/>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626076" y="1751805"/>
                <a:ext cx="679195" cy="679193"/>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92" name="Google Shape;19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3" name="Google Shape;193;p5"/>
          <p:cNvSpPr txBox="1">
            <a:spLocks noGrp="1"/>
          </p:cNvSpPr>
          <p:nvPr>
            <p:ph type="subTitle" idx="1"/>
          </p:nvPr>
        </p:nvSpPr>
        <p:spPr>
          <a:xfrm>
            <a:off x="4923249" y="2424875"/>
            <a:ext cx="2505600" cy="14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4" name="Google Shape;194;p5"/>
          <p:cNvSpPr txBox="1">
            <a:spLocks noGrp="1"/>
          </p:cNvSpPr>
          <p:nvPr>
            <p:ph type="subTitle" idx="2"/>
          </p:nvPr>
        </p:nvSpPr>
        <p:spPr>
          <a:xfrm>
            <a:off x="1715375" y="2424875"/>
            <a:ext cx="2505600" cy="14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5" name="Google Shape;195;p5"/>
          <p:cNvSpPr txBox="1">
            <a:spLocks noGrp="1"/>
          </p:cNvSpPr>
          <p:nvPr>
            <p:ph type="subTitle" idx="3"/>
          </p:nvPr>
        </p:nvSpPr>
        <p:spPr>
          <a:xfrm>
            <a:off x="1715375" y="2035904"/>
            <a:ext cx="2505600" cy="447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196" name="Google Shape;196;p5"/>
          <p:cNvSpPr txBox="1">
            <a:spLocks noGrp="1"/>
          </p:cNvSpPr>
          <p:nvPr>
            <p:ph type="subTitle" idx="4"/>
          </p:nvPr>
        </p:nvSpPr>
        <p:spPr>
          <a:xfrm>
            <a:off x="4923250" y="2035904"/>
            <a:ext cx="2505600" cy="447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197" name="Google Shape;197;p5"/>
          <p:cNvGrpSpPr/>
          <p:nvPr/>
        </p:nvGrpSpPr>
        <p:grpSpPr>
          <a:xfrm>
            <a:off x="310118" y="-328432"/>
            <a:ext cx="8833877" cy="5868817"/>
            <a:chOff x="310118" y="-269357"/>
            <a:chExt cx="8833877" cy="5868817"/>
          </a:xfrm>
        </p:grpSpPr>
        <p:pic>
          <p:nvPicPr>
            <p:cNvPr id="198" name="Google Shape;198;p5"/>
            <p:cNvPicPr preferRelativeResize="0"/>
            <p:nvPr/>
          </p:nvPicPr>
          <p:blipFill>
            <a:blip r:embed="rId2">
              <a:alphaModFix/>
            </a:blip>
            <a:stretch>
              <a:fillRect/>
            </a:stretch>
          </p:blipFill>
          <p:spPr>
            <a:xfrm rot="1964704">
              <a:off x="447537" y="4578018"/>
              <a:ext cx="1023670" cy="808859"/>
            </a:xfrm>
            <a:prstGeom prst="rect">
              <a:avLst/>
            </a:prstGeom>
            <a:noFill/>
            <a:ln>
              <a:noFill/>
            </a:ln>
          </p:spPr>
        </p:pic>
        <p:pic>
          <p:nvPicPr>
            <p:cNvPr id="199" name="Google Shape;199;p5"/>
            <p:cNvPicPr preferRelativeResize="0"/>
            <p:nvPr/>
          </p:nvPicPr>
          <p:blipFill>
            <a:blip r:embed="rId3">
              <a:alphaModFix/>
            </a:blip>
            <a:stretch>
              <a:fillRect/>
            </a:stretch>
          </p:blipFill>
          <p:spPr>
            <a:xfrm>
              <a:off x="8598621" y="871525"/>
              <a:ext cx="545374" cy="651675"/>
            </a:xfrm>
            <a:prstGeom prst="rect">
              <a:avLst/>
            </a:prstGeom>
            <a:noFill/>
            <a:ln>
              <a:noFill/>
            </a:ln>
          </p:spPr>
        </p:pic>
        <p:pic>
          <p:nvPicPr>
            <p:cNvPr id="200" name="Google Shape;200;p5"/>
            <p:cNvPicPr preferRelativeResize="0"/>
            <p:nvPr/>
          </p:nvPicPr>
          <p:blipFill>
            <a:blip r:embed="rId4">
              <a:alphaModFix/>
            </a:blip>
            <a:stretch>
              <a:fillRect/>
            </a:stretch>
          </p:blipFill>
          <p:spPr>
            <a:xfrm>
              <a:off x="7639789" y="-269357"/>
              <a:ext cx="676516" cy="808857"/>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1"/>
        <p:cNvGrpSpPr/>
        <p:nvPr/>
      </p:nvGrpSpPr>
      <p:grpSpPr>
        <a:xfrm>
          <a:off x="0" y="0"/>
          <a:ext cx="0" cy="0"/>
          <a:chOff x="0" y="0"/>
          <a:chExt cx="0" cy="0"/>
        </a:xfrm>
      </p:grpSpPr>
      <p:sp>
        <p:nvSpPr>
          <p:cNvPr id="202" name="Google Shape;20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3" name="Google Shape;203;p6"/>
          <p:cNvGrpSpPr/>
          <p:nvPr/>
        </p:nvGrpSpPr>
        <p:grpSpPr>
          <a:xfrm>
            <a:off x="-1237937" y="-622220"/>
            <a:ext cx="12160082" cy="6913352"/>
            <a:chOff x="-1237937" y="-622220"/>
            <a:chExt cx="12160082" cy="6913352"/>
          </a:xfrm>
        </p:grpSpPr>
        <p:grpSp>
          <p:nvGrpSpPr>
            <p:cNvPr id="204" name="Google Shape;204;p6"/>
            <p:cNvGrpSpPr/>
            <p:nvPr/>
          </p:nvGrpSpPr>
          <p:grpSpPr>
            <a:xfrm>
              <a:off x="-1237937" y="3258896"/>
              <a:ext cx="3038529" cy="3032236"/>
              <a:chOff x="-1237937" y="3258896"/>
              <a:chExt cx="3038529" cy="3032236"/>
            </a:xfrm>
          </p:grpSpPr>
          <p:sp>
            <p:nvSpPr>
              <p:cNvPr id="205" name="Google Shape;205;p6"/>
              <p:cNvSpPr/>
              <p:nvPr/>
            </p:nvSpPr>
            <p:spPr>
              <a:xfrm rot="2413558">
                <a:off x="139586" y="4839620"/>
                <a:ext cx="1479306" cy="110443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6"/>
              <p:cNvSpPr/>
              <p:nvPr/>
            </p:nvSpPr>
            <p:spPr>
              <a:xfrm rot="2413556">
                <a:off x="408704" y="5020490"/>
                <a:ext cx="1011733" cy="783991"/>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6"/>
              <p:cNvSpPr/>
              <p:nvPr/>
            </p:nvSpPr>
            <p:spPr>
              <a:xfrm rot="2413555">
                <a:off x="718160" y="5369558"/>
                <a:ext cx="453466" cy="366803"/>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6"/>
              <p:cNvSpPr/>
              <p:nvPr/>
            </p:nvSpPr>
            <p:spPr>
              <a:xfrm rot="2413554">
                <a:off x="-927127" y="3591934"/>
                <a:ext cx="1598216" cy="1547826"/>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6"/>
              <p:cNvSpPr/>
              <p:nvPr/>
            </p:nvSpPr>
            <p:spPr>
              <a:xfrm rot="2413552">
                <a:off x="-531658" y="4333139"/>
                <a:ext cx="395019" cy="437342"/>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6"/>
              <p:cNvSpPr/>
              <p:nvPr/>
            </p:nvSpPr>
            <p:spPr>
              <a:xfrm rot="2413554">
                <a:off x="-718027" y="3752755"/>
                <a:ext cx="1076225" cy="1233425"/>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1" name="Google Shape;211;p6"/>
            <p:cNvGrpSpPr/>
            <p:nvPr/>
          </p:nvGrpSpPr>
          <p:grpSpPr>
            <a:xfrm>
              <a:off x="8034521" y="-622220"/>
              <a:ext cx="1798167" cy="1969861"/>
              <a:chOff x="8034521" y="-622220"/>
              <a:chExt cx="1798167" cy="1969861"/>
            </a:xfrm>
          </p:grpSpPr>
          <p:sp>
            <p:nvSpPr>
              <p:cNvPr id="212" name="Google Shape;212;p6"/>
              <p:cNvSpPr/>
              <p:nvPr/>
            </p:nvSpPr>
            <p:spPr>
              <a:xfrm rot="1097118">
                <a:off x="8555977" y="-181182"/>
                <a:ext cx="975455" cy="967393"/>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6"/>
              <p:cNvSpPr/>
              <p:nvPr/>
            </p:nvSpPr>
            <p:spPr>
              <a:xfrm rot="1097124">
                <a:off x="8751956" y="215556"/>
                <a:ext cx="334557" cy="272079"/>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6"/>
              <p:cNvSpPr/>
              <p:nvPr/>
            </p:nvSpPr>
            <p:spPr>
              <a:xfrm rot="1097121">
                <a:off x="8691305" y="-59353"/>
                <a:ext cx="679191" cy="679190"/>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6"/>
              <p:cNvSpPr/>
              <p:nvPr/>
            </p:nvSpPr>
            <p:spPr>
              <a:xfrm rot="1097124">
                <a:off x="8255421" y="-450502"/>
                <a:ext cx="1356366" cy="1626425"/>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6" name="Google Shape;216;p6"/>
            <p:cNvGrpSpPr/>
            <p:nvPr/>
          </p:nvGrpSpPr>
          <p:grpSpPr>
            <a:xfrm>
              <a:off x="7742538" y="2898764"/>
              <a:ext cx="3179607" cy="3234795"/>
              <a:chOff x="7742538" y="2898764"/>
              <a:chExt cx="3179607" cy="3234795"/>
            </a:xfrm>
          </p:grpSpPr>
          <p:sp>
            <p:nvSpPr>
              <p:cNvPr id="217" name="Google Shape;217;p6"/>
              <p:cNvSpPr/>
              <p:nvPr/>
            </p:nvSpPr>
            <p:spPr>
              <a:xfrm rot="-5009678">
                <a:off x="8193913" y="3144011"/>
                <a:ext cx="1479372" cy="1104487"/>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6"/>
              <p:cNvSpPr/>
              <p:nvPr/>
            </p:nvSpPr>
            <p:spPr>
              <a:xfrm rot="-5009680">
                <a:off x="8425269" y="3263393"/>
                <a:ext cx="1011777" cy="784025"/>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6"/>
              <p:cNvSpPr/>
              <p:nvPr/>
            </p:nvSpPr>
            <p:spPr>
              <a:xfrm rot="-5009682">
                <a:off x="9468138" y="4013818"/>
                <a:ext cx="975497" cy="967435"/>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6"/>
              <p:cNvSpPr/>
              <p:nvPr/>
            </p:nvSpPr>
            <p:spPr>
              <a:xfrm rot="-5009679">
                <a:off x="9862062" y="4473322"/>
                <a:ext cx="334571" cy="272092"/>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6"/>
              <p:cNvSpPr/>
              <p:nvPr/>
            </p:nvSpPr>
            <p:spPr>
              <a:xfrm rot="-5009678">
                <a:off x="7802900" y="4477928"/>
                <a:ext cx="1598286" cy="1547896"/>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6"/>
              <p:cNvSpPr/>
              <p:nvPr/>
            </p:nvSpPr>
            <p:spPr>
              <a:xfrm rot="-5009678">
                <a:off x="8673642" y="5101410"/>
                <a:ext cx="395037" cy="437361"/>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6"/>
              <p:cNvSpPr/>
              <p:nvPr/>
            </p:nvSpPr>
            <p:spPr>
              <a:xfrm rot="-5009682">
                <a:off x="8095727" y="4676293"/>
                <a:ext cx="1076271" cy="1233479"/>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6"/>
              <p:cNvSpPr/>
              <p:nvPr/>
            </p:nvSpPr>
            <p:spPr>
              <a:xfrm rot="-5009679">
                <a:off x="9597086" y="4175007"/>
                <a:ext cx="679221" cy="679220"/>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6"/>
              <p:cNvSpPr/>
              <p:nvPr/>
            </p:nvSpPr>
            <p:spPr>
              <a:xfrm rot="-5009680">
                <a:off x="9359081" y="3779783"/>
                <a:ext cx="1356427" cy="1626497"/>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6" name="Google Shape;226;p6"/>
          <p:cNvGrpSpPr/>
          <p:nvPr/>
        </p:nvGrpSpPr>
        <p:grpSpPr>
          <a:xfrm>
            <a:off x="-350954" y="4082100"/>
            <a:ext cx="9304317" cy="1566259"/>
            <a:chOff x="-350954" y="4082100"/>
            <a:chExt cx="9304317" cy="1566259"/>
          </a:xfrm>
        </p:grpSpPr>
        <p:pic>
          <p:nvPicPr>
            <p:cNvPr id="227" name="Google Shape;227;p6"/>
            <p:cNvPicPr preferRelativeResize="0"/>
            <p:nvPr/>
          </p:nvPicPr>
          <p:blipFill>
            <a:blip r:embed="rId2">
              <a:alphaModFix/>
            </a:blip>
            <a:stretch>
              <a:fillRect/>
            </a:stretch>
          </p:blipFill>
          <p:spPr>
            <a:xfrm rot="7102441">
              <a:off x="8255154" y="4849787"/>
              <a:ext cx="605145" cy="572467"/>
            </a:xfrm>
            <a:prstGeom prst="rect">
              <a:avLst/>
            </a:prstGeom>
            <a:noFill/>
            <a:ln>
              <a:noFill/>
            </a:ln>
          </p:spPr>
        </p:pic>
        <p:pic>
          <p:nvPicPr>
            <p:cNvPr id="228" name="Google Shape;228;p6"/>
            <p:cNvPicPr preferRelativeResize="0"/>
            <p:nvPr/>
          </p:nvPicPr>
          <p:blipFill>
            <a:blip r:embed="rId3">
              <a:alphaModFix/>
            </a:blip>
            <a:stretch>
              <a:fillRect/>
            </a:stretch>
          </p:blipFill>
          <p:spPr>
            <a:xfrm rot="6076603">
              <a:off x="423200" y="4786643"/>
              <a:ext cx="771294" cy="808859"/>
            </a:xfrm>
            <a:prstGeom prst="rect">
              <a:avLst/>
            </a:prstGeom>
            <a:noFill/>
            <a:ln>
              <a:noFill/>
            </a:ln>
          </p:spPr>
        </p:pic>
        <p:pic>
          <p:nvPicPr>
            <p:cNvPr id="229" name="Google Shape;229;p6"/>
            <p:cNvPicPr preferRelativeResize="0"/>
            <p:nvPr/>
          </p:nvPicPr>
          <p:blipFill>
            <a:blip r:embed="rId4">
              <a:alphaModFix/>
            </a:blip>
            <a:stretch>
              <a:fillRect/>
            </a:stretch>
          </p:blipFill>
          <p:spPr>
            <a:xfrm>
              <a:off x="-350954" y="4082100"/>
              <a:ext cx="545374" cy="651675"/>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30"/>
        <p:cNvGrpSpPr/>
        <p:nvPr/>
      </p:nvGrpSpPr>
      <p:grpSpPr>
        <a:xfrm>
          <a:off x="0" y="0"/>
          <a:ext cx="0" cy="0"/>
          <a:chOff x="0" y="0"/>
          <a:chExt cx="0" cy="0"/>
        </a:xfrm>
      </p:grpSpPr>
      <p:sp>
        <p:nvSpPr>
          <p:cNvPr id="231" name="Google Shape;231;p7"/>
          <p:cNvSpPr txBox="1">
            <a:spLocks noGrp="1"/>
          </p:cNvSpPr>
          <p:nvPr>
            <p:ph type="title"/>
          </p:nvPr>
        </p:nvSpPr>
        <p:spPr>
          <a:xfrm>
            <a:off x="713225" y="754400"/>
            <a:ext cx="45909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a:latin typeface="Zen Dots"/>
                <a:ea typeface="Zen Dots"/>
                <a:cs typeface="Zen Dots"/>
                <a:sym typeface="Zen Dot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 name="Google Shape;232;p7"/>
          <p:cNvSpPr txBox="1">
            <a:spLocks noGrp="1"/>
          </p:cNvSpPr>
          <p:nvPr>
            <p:ph type="subTitle" idx="1"/>
          </p:nvPr>
        </p:nvSpPr>
        <p:spPr>
          <a:xfrm>
            <a:off x="713225" y="1327100"/>
            <a:ext cx="45909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200"/>
              <a:buFont typeface="Nunito Light"/>
              <a:buChar char="●"/>
              <a:defRPr>
                <a:latin typeface="Barlow"/>
                <a:ea typeface="Barlow"/>
                <a:cs typeface="Barlow"/>
                <a:sym typeface="Barlow"/>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233" name="Google Shape;233;p7"/>
          <p:cNvSpPr>
            <a:spLocks noGrp="1"/>
          </p:cNvSpPr>
          <p:nvPr>
            <p:ph type="pic" idx="2"/>
          </p:nvPr>
        </p:nvSpPr>
        <p:spPr>
          <a:xfrm>
            <a:off x="5643775" y="967900"/>
            <a:ext cx="2787000" cy="3636000"/>
          </a:xfrm>
          <a:prstGeom prst="rect">
            <a:avLst/>
          </a:prstGeom>
          <a:noFill/>
          <a:ln w="9525" cap="flat" cmpd="sng">
            <a:solidFill>
              <a:schemeClr val="dk1"/>
            </a:solidFill>
            <a:prstDash val="solid"/>
            <a:round/>
            <a:headEnd type="none" w="sm" len="sm"/>
            <a:tailEnd type="none" w="sm" len="sm"/>
          </a:ln>
          <a:effectLst>
            <a:outerShdw blurRad="257175" dist="257175" dir="2580000" algn="bl" rotWithShape="0">
              <a:srgbClr val="04080D">
                <a:alpha val="50000"/>
              </a:srgbClr>
            </a:outerShdw>
          </a:effectLst>
        </p:spPr>
      </p:sp>
      <p:grpSp>
        <p:nvGrpSpPr>
          <p:cNvPr id="234" name="Google Shape;234;p7"/>
          <p:cNvGrpSpPr/>
          <p:nvPr/>
        </p:nvGrpSpPr>
        <p:grpSpPr>
          <a:xfrm>
            <a:off x="-1512012" y="-1640489"/>
            <a:ext cx="11570626" cy="8437945"/>
            <a:chOff x="-1512012" y="-1640489"/>
            <a:chExt cx="11570626" cy="8437945"/>
          </a:xfrm>
        </p:grpSpPr>
        <p:grpSp>
          <p:nvGrpSpPr>
            <p:cNvPr id="235" name="Google Shape;235;p7"/>
            <p:cNvGrpSpPr/>
            <p:nvPr/>
          </p:nvGrpSpPr>
          <p:grpSpPr>
            <a:xfrm rot="-10629075">
              <a:off x="5973855" y="-1542603"/>
              <a:ext cx="4013209" cy="2979081"/>
              <a:chOff x="6005513" y="2100263"/>
              <a:chExt cx="2944814" cy="2185991"/>
            </a:xfrm>
          </p:grpSpPr>
          <p:sp>
            <p:nvSpPr>
              <p:cNvPr id="236" name="Google Shape;236;p7"/>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7"/>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7"/>
              <p:cNvSpPr/>
              <p:nvPr/>
            </p:nvSpPr>
            <p:spPr>
              <a:xfrm>
                <a:off x="6005513" y="2100263"/>
                <a:ext cx="2233613" cy="2185991"/>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7"/>
              <p:cNvSpPr/>
              <p:nvPr/>
            </p:nvSpPr>
            <p:spPr>
              <a:xfrm>
                <a:off x="7396163" y="3679826"/>
                <a:ext cx="630238" cy="492124"/>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7"/>
              <p:cNvSpPr/>
              <p:nvPr/>
            </p:nvSpPr>
            <p:spPr>
              <a:xfrm>
                <a:off x="6188075" y="2254251"/>
                <a:ext cx="1154113" cy="1617665"/>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7"/>
              <p:cNvSpPr/>
              <p:nvPr/>
            </p:nvSpPr>
            <p:spPr>
              <a:xfrm>
                <a:off x="6350000" y="2447926"/>
                <a:ext cx="760414" cy="1200151"/>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7"/>
              <p:cNvSpPr/>
              <p:nvPr/>
            </p:nvSpPr>
            <p:spPr>
              <a:xfrm>
                <a:off x="6461125" y="2625726"/>
                <a:ext cx="290513" cy="466725"/>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7"/>
              <p:cNvSpPr/>
              <p:nvPr/>
            </p:nvSpPr>
            <p:spPr>
              <a:xfrm>
                <a:off x="7612063" y="3835401"/>
                <a:ext cx="300038" cy="193675"/>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4" name="Google Shape;244;p7"/>
            <p:cNvGrpSpPr/>
            <p:nvPr/>
          </p:nvGrpSpPr>
          <p:grpSpPr>
            <a:xfrm rot="10500963">
              <a:off x="-1390188" y="3649572"/>
              <a:ext cx="4013348" cy="2979184"/>
              <a:chOff x="6005513" y="2100263"/>
              <a:chExt cx="2944814" cy="2185991"/>
            </a:xfrm>
          </p:grpSpPr>
          <p:sp>
            <p:nvSpPr>
              <p:cNvPr id="245" name="Google Shape;245;p7"/>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7"/>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7"/>
              <p:cNvSpPr/>
              <p:nvPr/>
            </p:nvSpPr>
            <p:spPr>
              <a:xfrm>
                <a:off x="6005513" y="2100263"/>
                <a:ext cx="2233613" cy="2185991"/>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7"/>
              <p:cNvSpPr/>
              <p:nvPr/>
            </p:nvSpPr>
            <p:spPr>
              <a:xfrm>
                <a:off x="7396163" y="3679826"/>
                <a:ext cx="630238" cy="492124"/>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7"/>
              <p:cNvSpPr/>
              <p:nvPr/>
            </p:nvSpPr>
            <p:spPr>
              <a:xfrm>
                <a:off x="6188075" y="2254251"/>
                <a:ext cx="1154113" cy="1617665"/>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7"/>
              <p:cNvSpPr/>
              <p:nvPr/>
            </p:nvSpPr>
            <p:spPr>
              <a:xfrm>
                <a:off x="6350000" y="2447926"/>
                <a:ext cx="760414" cy="1200151"/>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7"/>
              <p:cNvSpPr/>
              <p:nvPr/>
            </p:nvSpPr>
            <p:spPr>
              <a:xfrm>
                <a:off x="6461125" y="2625726"/>
                <a:ext cx="290513" cy="466725"/>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7"/>
              <p:cNvSpPr/>
              <p:nvPr/>
            </p:nvSpPr>
            <p:spPr>
              <a:xfrm>
                <a:off x="7612063" y="3835401"/>
                <a:ext cx="300038" cy="193675"/>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3" name="Google Shape;253;p7"/>
          <p:cNvGrpSpPr/>
          <p:nvPr/>
        </p:nvGrpSpPr>
        <p:grpSpPr>
          <a:xfrm>
            <a:off x="-217149" y="-259918"/>
            <a:ext cx="9895200" cy="6352966"/>
            <a:chOff x="-217149" y="-259918"/>
            <a:chExt cx="9895200" cy="6352966"/>
          </a:xfrm>
        </p:grpSpPr>
        <p:pic>
          <p:nvPicPr>
            <p:cNvPr id="254" name="Google Shape;254;p7"/>
            <p:cNvPicPr preferRelativeResize="0"/>
            <p:nvPr/>
          </p:nvPicPr>
          <p:blipFill>
            <a:blip r:embed="rId2">
              <a:alphaModFix/>
            </a:blip>
            <a:stretch>
              <a:fillRect/>
            </a:stretch>
          </p:blipFill>
          <p:spPr>
            <a:xfrm rot="2969981">
              <a:off x="630473" y="4520875"/>
              <a:ext cx="1701501" cy="1121900"/>
            </a:xfrm>
            <a:prstGeom prst="rect">
              <a:avLst/>
            </a:prstGeom>
            <a:noFill/>
            <a:ln>
              <a:noFill/>
            </a:ln>
          </p:spPr>
        </p:pic>
        <p:pic>
          <p:nvPicPr>
            <p:cNvPr id="255" name="Google Shape;255;p7"/>
            <p:cNvPicPr preferRelativeResize="0"/>
            <p:nvPr/>
          </p:nvPicPr>
          <p:blipFill>
            <a:blip r:embed="rId3">
              <a:alphaModFix/>
            </a:blip>
            <a:stretch>
              <a:fillRect/>
            </a:stretch>
          </p:blipFill>
          <p:spPr>
            <a:xfrm rot="5530100">
              <a:off x="-88768" y="3878800"/>
              <a:ext cx="409962" cy="651679"/>
            </a:xfrm>
            <a:prstGeom prst="rect">
              <a:avLst/>
            </a:prstGeom>
            <a:noFill/>
            <a:ln>
              <a:noFill/>
            </a:ln>
          </p:spPr>
        </p:pic>
        <p:pic>
          <p:nvPicPr>
            <p:cNvPr id="256" name="Google Shape;256;p7"/>
            <p:cNvPicPr preferRelativeResize="0"/>
            <p:nvPr/>
          </p:nvPicPr>
          <p:blipFill>
            <a:blip r:embed="rId4">
              <a:alphaModFix/>
            </a:blip>
            <a:stretch>
              <a:fillRect/>
            </a:stretch>
          </p:blipFill>
          <p:spPr>
            <a:xfrm rot="-2356544">
              <a:off x="8575828" y="-101850"/>
              <a:ext cx="870974" cy="1041374"/>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7"/>
        <p:cNvGrpSpPr/>
        <p:nvPr/>
      </p:nvGrpSpPr>
      <p:grpSpPr>
        <a:xfrm>
          <a:off x="0" y="0"/>
          <a:ext cx="0" cy="0"/>
          <a:chOff x="0" y="0"/>
          <a:chExt cx="0" cy="0"/>
        </a:xfrm>
      </p:grpSpPr>
      <p:sp>
        <p:nvSpPr>
          <p:cNvPr id="258" name="Google Shape;258;p8"/>
          <p:cNvSpPr txBox="1">
            <a:spLocks noGrp="1"/>
          </p:cNvSpPr>
          <p:nvPr>
            <p:ph type="title"/>
          </p:nvPr>
        </p:nvSpPr>
        <p:spPr>
          <a:xfrm>
            <a:off x="3916750" y="539500"/>
            <a:ext cx="4514100" cy="13080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000"/>
              <a:buNone/>
              <a:defRPr sz="4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59" name="Google Shape;259;p8"/>
          <p:cNvGrpSpPr/>
          <p:nvPr/>
        </p:nvGrpSpPr>
        <p:grpSpPr>
          <a:xfrm>
            <a:off x="-2725375" y="2697503"/>
            <a:ext cx="9449768" cy="4560356"/>
            <a:chOff x="0" y="2771776"/>
            <a:chExt cx="5156200" cy="3062286"/>
          </a:xfrm>
        </p:grpSpPr>
        <p:sp>
          <p:nvSpPr>
            <p:cNvPr id="260" name="Google Shape;260;p8"/>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8"/>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8"/>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8"/>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8"/>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8"/>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8"/>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8"/>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8"/>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8"/>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8"/>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8"/>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8"/>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8"/>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8"/>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8"/>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8"/>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8"/>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8"/>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8"/>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8"/>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8"/>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8"/>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8"/>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8"/>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8"/>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8"/>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8"/>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8"/>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8"/>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8"/>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8"/>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8"/>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8"/>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8"/>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8"/>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8"/>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8"/>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8"/>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8"/>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8"/>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8"/>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8"/>
          <p:cNvGrpSpPr/>
          <p:nvPr/>
        </p:nvGrpSpPr>
        <p:grpSpPr>
          <a:xfrm>
            <a:off x="-1106665" y="-1065113"/>
            <a:ext cx="11382067" cy="7454913"/>
            <a:chOff x="-1106665" y="-1065113"/>
            <a:chExt cx="11382067" cy="7454913"/>
          </a:xfrm>
        </p:grpSpPr>
        <p:sp>
          <p:nvSpPr>
            <p:cNvPr id="303" name="Google Shape;303;p8"/>
            <p:cNvSpPr/>
            <p:nvPr/>
          </p:nvSpPr>
          <p:spPr>
            <a:xfrm rot="1320967" flipH="1">
              <a:off x="1579762" y="-266020"/>
              <a:ext cx="1189056" cy="1093803"/>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8"/>
            <p:cNvSpPr/>
            <p:nvPr/>
          </p:nvSpPr>
          <p:spPr>
            <a:xfrm rot="1320964" flipH="1">
              <a:off x="1810210" y="-134162"/>
              <a:ext cx="744549" cy="704861"/>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8"/>
            <p:cNvSpPr/>
            <p:nvPr/>
          </p:nvSpPr>
          <p:spPr>
            <a:xfrm rot="1320969" flipH="1">
              <a:off x="2105885" y="164249"/>
              <a:ext cx="266704" cy="26352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8"/>
            <p:cNvSpPr/>
            <p:nvPr/>
          </p:nvSpPr>
          <p:spPr>
            <a:xfrm rot="1320962" flipH="1">
              <a:off x="-751181" y="-680486"/>
              <a:ext cx="2516224" cy="2386049"/>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8"/>
            <p:cNvSpPr/>
            <p:nvPr/>
          </p:nvSpPr>
          <p:spPr>
            <a:xfrm rot="1320964" flipH="1">
              <a:off x="-607331" y="-552321"/>
              <a:ext cx="2297144" cy="2070128"/>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8"/>
            <p:cNvSpPr/>
            <p:nvPr/>
          </p:nvSpPr>
          <p:spPr>
            <a:xfrm rot="1320964" flipH="1">
              <a:off x="755610" y="-265020"/>
              <a:ext cx="523883" cy="515945"/>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8"/>
            <p:cNvSpPr/>
            <p:nvPr/>
          </p:nvSpPr>
          <p:spPr>
            <a:xfrm rot="1320968" flipH="1">
              <a:off x="1236362" y="456934"/>
              <a:ext cx="368305" cy="187328"/>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8"/>
            <p:cNvSpPr/>
            <p:nvPr/>
          </p:nvSpPr>
          <p:spPr>
            <a:xfrm rot="1320970" flipH="1">
              <a:off x="-469999" y="-200487"/>
              <a:ext cx="1428770" cy="144147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8"/>
            <p:cNvSpPr/>
            <p:nvPr/>
          </p:nvSpPr>
          <p:spPr>
            <a:xfrm rot="1320967" flipH="1">
              <a:off x="914101" y="-160908"/>
              <a:ext cx="274642" cy="246066"/>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8"/>
            <p:cNvSpPr/>
            <p:nvPr/>
          </p:nvSpPr>
          <p:spPr>
            <a:xfrm rot="1320969" flipH="1">
              <a:off x="-218026" y="-47953"/>
              <a:ext cx="944577" cy="820750"/>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8"/>
            <p:cNvSpPr/>
            <p:nvPr/>
          </p:nvSpPr>
          <p:spPr>
            <a:xfrm rot="1320965" flipH="1">
              <a:off x="104255" y="890569"/>
              <a:ext cx="401643" cy="301629"/>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8"/>
            <p:cNvSpPr/>
            <p:nvPr/>
          </p:nvSpPr>
          <p:spPr>
            <a:xfrm rot="1320969" flipH="1">
              <a:off x="956682" y="995889"/>
              <a:ext cx="1068402" cy="128113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8"/>
            <p:cNvSpPr/>
            <p:nvPr/>
          </p:nvSpPr>
          <p:spPr>
            <a:xfrm rot="-3111477" flipH="1">
              <a:off x="7734744" y="2450512"/>
              <a:ext cx="1189049" cy="109379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8"/>
            <p:cNvSpPr/>
            <p:nvPr/>
          </p:nvSpPr>
          <p:spPr>
            <a:xfrm rot="-3111481" flipH="1">
              <a:off x="6830599" y="3470480"/>
              <a:ext cx="2516210" cy="2386036"/>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8"/>
            <p:cNvSpPr/>
            <p:nvPr/>
          </p:nvSpPr>
          <p:spPr>
            <a:xfrm rot="-3111480" flipH="1">
              <a:off x="6921045" y="3587204"/>
              <a:ext cx="2297131" cy="2070117"/>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8"/>
            <p:cNvSpPr/>
            <p:nvPr/>
          </p:nvSpPr>
          <p:spPr>
            <a:xfrm rot="-3111475" flipH="1">
              <a:off x="8194861" y="3702773"/>
              <a:ext cx="368303" cy="187327"/>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8"/>
            <p:cNvSpPr/>
            <p:nvPr/>
          </p:nvSpPr>
          <p:spPr>
            <a:xfrm rot="-3111477" flipH="1">
              <a:off x="7314606" y="4535356"/>
              <a:ext cx="944571" cy="82074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8"/>
            <p:cNvSpPr/>
            <p:nvPr/>
          </p:nvSpPr>
          <p:spPr>
            <a:xfrm rot="-3111478" flipH="1">
              <a:off x="8339853" y="4853481"/>
              <a:ext cx="401641" cy="301627"/>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8"/>
            <p:cNvSpPr/>
            <p:nvPr/>
          </p:nvSpPr>
          <p:spPr>
            <a:xfrm rot="-3111480" flipH="1">
              <a:off x="7465418" y="4776850"/>
              <a:ext cx="642943" cy="401641"/>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8"/>
            <p:cNvSpPr/>
            <p:nvPr/>
          </p:nvSpPr>
          <p:spPr>
            <a:xfrm rot="-3111477" flipH="1">
              <a:off x="8959024" y="3657882"/>
              <a:ext cx="768357" cy="762006"/>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8"/>
            <p:cNvSpPr/>
            <p:nvPr/>
          </p:nvSpPr>
          <p:spPr>
            <a:xfrm rot="-3111475" flipH="1">
              <a:off x="9314507" y="3909721"/>
              <a:ext cx="263527" cy="214315"/>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8"/>
            <p:cNvSpPr/>
            <p:nvPr/>
          </p:nvSpPr>
          <p:spPr>
            <a:xfrm rot="-3111471" flipH="1">
              <a:off x="9074408" y="3751193"/>
              <a:ext cx="534993" cy="534992"/>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8"/>
            <p:cNvSpPr/>
            <p:nvPr/>
          </p:nvSpPr>
          <p:spPr>
            <a:xfrm rot="-3111475" flipH="1">
              <a:off x="8907485" y="3389869"/>
              <a:ext cx="1068396" cy="1281125"/>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 name="Google Shape;326;p8"/>
          <p:cNvGrpSpPr/>
          <p:nvPr/>
        </p:nvGrpSpPr>
        <p:grpSpPr>
          <a:xfrm>
            <a:off x="-161777" y="37660"/>
            <a:ext cx="8968388" cy="4459227"/>
            <a:chOff x="-161777" y="37660"/>
            <a:chExt cx="8968388" cy="4459227"/>
          </a:xfrm>
        </p:grpSpPr>
        <p:pic>
          <p:nvPicPr>
            <p:cNvPr id="327" name="Google Shape;327;p8"/>
            <p:cNvPicPr preferRelativeResize="0"/>
            <p:nvPr/>
          </p:nvPicPr>
          <p:blipFill>
            <a:blip r:embed="rId2">
              <a:alphaModFix/>
            </a:blip>
            <a:stretch>
              <a:fillRect/>
            </a:stretch>
          </p:blipFill>
          <p:spPr>
            <a:xfrm rot="-2336414">
              <a:off x="1013638" y="1065854"/>
              <a:ext cx="954475" cy="1141210"/>
            </a:xfrm>
            <a:prstGeom prst="rect">
              <a:avLst/>
            </a:prstGeom>
            <a:noFill/>
            <a:ln>
              <a:noFill/>
            </a:ln>
          </p:spPr>
        </p:pic>
        <p:pic>
          <p:nvPicPr>
            <p:cNvPr id="328" name="Google Shape;328;p8"/>
            <p:cNvPicPr preferRelativeResize="0"/>
            <p:nvPr/>
          </p:nvPicPr>
          <p:blipFill rotWithShape="1">
            <a:blip r:embed="rId3">
              <a:alphaModFix/>
            </a:blip>
            <a:srcRect r="2553"/>
            <a:stretch/>
          </p:blipFill>
          <p:spPr>
            <a:xfrm>
              <a:off x="7541310" y="3743162"/>
              <a:ext cx="776405" cy="753725"/>
            </a:xfrm>
            <a:prstGeom prst="rect">
              <a:avLst/>
            </a:prstGeom>
            <a:noFill/>
            <a:ln>
              <a:noFill/>
            </a:ln>
          </p:spPr>
        </p:pic>
        <p:pic>
          <p:nvPicPr>
            <p:cNvPr id="329" name="Google Shape;329;p8"/>
            <p:cNvPicPr preferRelativeResize="0"/>
            <p:nvPr/>
          </p:nvPicPr>
          <p:blipFill>
            <a:blip r:embed="rId4">
              <a:alphaModFix/>
            </a:blip>
            <a:stretch>
              <a:fillRect/>
            </a:stretch>
          </p:blipFill>
          <p:spPr>
            <a:xfrm rot="-4804509">
              <a:off x="-66504" y="36589"/>
              <a:ext cx="545374" cy="651674"/>
            </a:xfrm>
            <a:prstGeom prst="rect">
              <a:avLst/>
            </a:prstGeom>
            <a:noFill/>
            <a:ln>
              <a:noFill/>
            </a:ln>
          </p:spPr>
        </p:pic>
        <p:pic>
          <p:nvPicPr>
            <p:cNvPr id="330" name="Google Shape;330;p8"/>
            <p:cNvPicPr preferRelativeResize="0"/>
            <p:nvPr/>
          </p:nvPicPr>
          <p:blipFill>
            <a:blip r:embed="rId5">
              <a:alphaModFix/>
            </a:blip>
            <a:stretch>
              <a:fillRect/>
            </a:stretch>
          </p:blipFill>
          <p:spPr>
            <a:xfrm rot="-9897965">
              <a:off x="7943613" y="2591793"/>
              <a:ext cx="771293" cy="808858"/>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1"/>
        <p:cNvGrpSpPr/>
        <p:nvPr/>
      </p:nvGrpSpPr>
      <p:grpSpPr>
        <a:xfrm>
          <a:off x="0" y="0"/>
          <a:ext cx="0" cy="0"/>
          <a:chOff x="0" y="0"/>
          <a:chExt cx="0" cy="0"/>
        </a:xfrm>
      </p:grpSpPr>
      <p:sp>
        <p:nvSpPr>
          <p:cNvPr id="332" name="Google Shape;332;p9"/>
          <p:cNvSpPr txBox="1">
            <a:spLocks noGrp="1"/>
          </p:cNvSpPr>
          <p:nvPr>
            <p:ph type="title"/>
          </p:nvPr>
        </p:nvSpPr>
        <p:spPr>
          <a:xfrm>
            <a:off x="3557875" y="2569450"/>
            <a:ext cx="4872900" cy="1363500"/>
          </a:xfrm>
          <a:prstGeom prst="rect">
            <a:avLst/>
          </a:prstGeom>
        </p:spPr>
        <p:txBody>
          <a:bodyPr spcFirstLastPara="1" wrap="square" lIns="91425" tIns="91425" rIns="91425" bIns="91425" anchor="b" anchorCtr="0">
            <a:noAutofit/>
          </a:bodyPr>
          <a:lstStyle>
            <a:lvl1pPr lvl="0" rtl="0">
              <a:spcBef>
                <a:spcPts val="0"/>
              </a:spcBef>
              <a:spcAft>
                <a:spcPts val="0"/>
              </a:spcAft>
              <a:buSzPts val="4300"/>
              <a:buNone/>
              <a:defRPr sz="4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3" name="Google Shape;333;p9"/>
          <p:cNvSpPr txBox="1">
            <a:spLocks noGrp="1"/>
          </p:cNvSpPr>
          <p:nvPr>
            <p:ph type="subTitle" idx="1"/>
          </p:nvPr>
        </p:nvSpPr>
        <p:spPr>
          <a:xfrm>
            <a:off x="3557875" y="3932900"/>
            <a:ext cx="4872900" cy="67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grpSp>
        <p:nvGrpSpPr>
          <p:cNvPr id="334" name="Google Shape;334;p9"/>
          <p:cNvGrpSpPr/>
          <p:nvPr/>
        </p:nvGrpSpPr>
        <p:grpSpPr>
          <a:xfrm>
            <a:off x="-5498125" y="-550347"/>
            <a:ext cx="9449768" cy="4560356"/>
            <a:chOff x="0" y="2771776"/>
            <a:chExt cx="5156200" cy="3062286"/>
          </a:xfrm>
        </p:grpSpPr>
        <p:sp>
          <p:nvSpPr>
            <p:cNvPr id="335" name="Google Shape;335;p9"/>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9"/>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9"/>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9"/>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9"/>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9"/>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9"/>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9"/>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9"/>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9"/>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9"/>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9"/>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9"/>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9"/>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9"/>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9"/>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9"/>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9"/>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9"/>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9"/>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9"/>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9"/>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9"/>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9"/>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9"/>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9"/>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9"/>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9"/>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9"/>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9"/>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9"/>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9"/>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9"/>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9"/>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9"/>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9"/>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9"/>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9"/>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9"/>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9"/>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9"/>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9"/>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 name="Google Shape;377;p9"/>
          <p:cNvGrpSpPr/>
          <p:nvPr/>
        </p:nvGrpSpPr>
        <p:grpSpPr>
          <a:xfrm>
            <a:off x="-930560" y="-1063473"/>
            <a:ext cx="11064027" cy="7335828"/>
            <a:chOff x="-930560" y="-1063473"/>
            <a:chExt cx="11064027" cy="7335828"/>
          </a:xfrm>
        </p:grpSpPr>
        <p:grpSp>
          <p:nvGrpSpPr>
            <p:cNvPr id="378" name="Google Shape;378;p9"/>
            <p:cNvGrpSpPr/>
            <p:nvPr/>
          </p:nvGrpSpPr>
          <p:grpSpPr>
            <a:xfrm rot="-8492560">
              <a:off x="6602031" y="-351381"/>
              <a:ext cx="3125503" cy="2395565"/>
              <a:chOff x="4576688" y="270038"/>
              <a:chExt cx="2773362" cy="2125664"/>
            </a:xfrm>
          </p:grpSpPr>
          <p:sp>
            <p:nvSpPr>
              <p:cNvPr id="379" name="Google Shape;379;p9"/>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9"/>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9"/>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9"/>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9"/>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9"/>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9"/>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9"/>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9"/>
              <p:cNvSpPr/>
              <p:nvPr/>
            </p:nvSpPr>
            <p:spPr>
              <a:xfrm>
                <a:off x="5389500" y="92408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9"/>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9" name="Google Shape;389;p9"/>
            <p:cNvGrpSpPr/>
            <p:nvPr/>
          </p:nvGrpSpPr>
          <p:grpSpPr>
            <a:xfrm rot="-1546425">
              <a:off x="-565229" y="3316607"/>
              <a:ext cx="3125321" cy="2395425"/>
              <a:chOff x="4576688" y="270038"/>
              <a:chExt cx="2773362" cy="2125664"/>
            </a:xfrm>
          </p:grpSpPr>
          <p:sp>
            <p:nvSpPr>
              <p:cNvPr id="390" name="Google Shape;390;p9"/>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9"/>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9"/>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9"/>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9"/>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9"/>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9"/>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9"/>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9"/>
              <p:cNvSpPr/>
              <p:nvPr/>
            </p:nvSpPr>
            <p:spPr>
              <a:xfrm>
                <a:off x="5389500" y="92408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9"/>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00" name="Google Shape;400;p9"/>
          <p:cNvGrpSpPr/>
          <p:nvPr/>
        </p:nvGrpSpPr>
        <p:grpSpPr>
          <a:xfrm>
            <a:off x="-177511" y="1104300"/>
            <a:ext cx="8973811" cy="4631979"/>
            <a:chOff x="-177511" y="1104300"/>
            <a:chExt cx="8973811" cy="4631979"/>
          </a:xfrm>
        </p:grpSpPr>
        <p:pic>
          <p:nvPicPr>
            <p:cNvPr id="401" name="Google Shape;401;p9"/>
            <p:cNvPicPr preferRelativeResize="0"/>
            <p:nvPr/>
          </p:nvPicPr>
          <p:blipFill>
            <a:blip r:embed="rId2">
              <a:alphaModFix/>
            </a:blip>
            <a:stretch>
              <a:fillRect/>
            </a:stretch>
          </p:blipFill>
          <p:spPr>
            <a:xfrm rot="2530450">
              <a:off x="1268865" y="4265485"/>
              <a:ext cx="1068472" cy="1277485"/>
            </a:xfrm>
            <a:prstGeom prst="rect">
              <a:avLst/>
            </a:prstGeom>
            <a:noFill/>
            <a:ln>
              <a:noFill/>
            </a:ln>
          </p:spPr>
        </p:pic>
        <p:pic>
          <p:nvPicPr>
            <p:cNvPr id="402" name="Google Shape;402;p9"/>
            <p:cNvPicPr preferRelativeResize="0"/>
            <p:nvPr/>
          </p:nvPicPr>
          <p:blipFill>
            <a:blip r:embed="rId3">
              <a:alphaModFix/>
            </a:blip>
            <a:stretch>
              <a:fillRect/>
            </a:stretch>
          </p:blipFill>
          <p:spPr>
            <a:xfrm>
              <a:off x="7753176" y="1104300"/>
              <a:ext cx="1043125" cy="980400"/>
            </a:xfrm>
            <a:prstGeom prst="rect">
              <a:avLst/>
            </a:prstGeom>
            <a:noFill/>
            <a:ln>
              <a:noFill/>
            </a:ln>
          </p:spPr>
        </p:pic>
        <p:pic>
          <p:nvPicPr>
            <p:cNvPr id="403" name="Google Shape;403;p9"/>
            <p:cNvPicPr preferRelativeResize="0"/>
            <p:nvPr/>
          </p:nvPicPr>
          <p:blipFill>
            <a:blip r:embed="rId4">
              <a:alphaModFix/>
            </a:blip>
            <a:stretch>
              <a:fillRect/>
            </a:stretch>
          </p:blipFill>
          <p:spPr>
            <a:xfrm rot="-2439959">
              <a:off x="-11925" y="3875348"/>
              <a:ext cx="750220" cy="786212"/>
            </a:xfrm>
            <a:prstGeom prst="rect">
              <a:avLst/>
            </a:prstGeom>
            <a:noFill/>
            <a:ln>
              <a:noFill/>
            </a:ln>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4"/>
        <p:cNvGrpSpPr/>
        <p:nvPr/>
      </p:nvGrpSpPr>
      <p:grpSpPr>
        <a:xfrm>
          <a:off x="0" y="0"/>
          <a:ext cx="0" cy="0"/>
          <a:chOff x="0" y="0"/>
          <a:chExt cx="0" cy="0"/>
        </a:xfrm>
      </p:grpSpPr>
      <p:sp>
        <p:nvSpPr>
          <p:cNvPr id="405" name="Google Shape;405;p10"/>
          <p:cNvSpPr>
            <a:spLocks noGrp="1"/>
          </p:cNvSpPr>
          <p:nvPr>
            <p:ph type="pic" idx="2"/>
          </p:nvPr>
        </p:nvSpPr>
        <p:spPr>
          <a:xfrm>
            <a:off x="-57725" y="-57725"/>
            <a:ext cx="9265200" cy="5201100"/>
          </a:xfrm>
          <a:prstGeom prst="rect">
            <a:avLst/>
          </a:prstGeom>
          <a:noFill/>
          <a:ln>
            <a:noFill/>
          </a:ln>
        </p:spPr>
      </p:sp>
      <p:sp>
        <p:nvSpPr>
          <p:cNvPr id="406" name="Google Shape;406;p10"/>
          <p:cNvSpPr txBox="1">
            <a:spLocks noGrp="1"/>
          </p:cNvSpPr>
          <p:nvPr>
            <p:ph type="title"/>
          </p:nvPr>
        </p:nvSpPr>
        <p:spPr>
          <a:xfrm>
            <a:off x="720000" y="4014450"/>
            <a:ext cx="7704000" cy="572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2200"/>
              <a:buNone/>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200"/>
              <a:buFont typeface="Zen Dots"/>
              <a:buNone/>
              <a:defRPr sz="2200" b="1">
                <a:solidFill>
                  <a:schemeClr val="dk1"/>
                </a:solidFill>
                <a:latin typeface="Zen Dots"/>
                <a:ea typeface="Zen Dots"/>
                <a:cs typeface="Zen Dots"/>
                <a:sym typeface="Zen Dots"/>
              </a:defRPr>
            </a:lvl1pPr>
            <a:lvl2pPr lvl="1"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2pPr>
            <a:lvl3pPr lvl="2"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3pPr>
            <a:lvl4pPr lvl="3"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4pPr>
            <a:lvl5pPr lvl="4"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5pPr>
            <a:lvl6pPr lvl="5"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6pPr>
            <a:lvl7pPr lvl="6"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7pPr>
            <a:lvl8pPr lvl="7"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8pPr>
            <a:lvl9pPr lvl="8"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marL="914400" lvl="1"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marL="1371600" lvl="2"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marL="1828800" lvl="3"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marL="2286000" lvl="4"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marL="2743200" lvl="5"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marL="3200400" lvl="6"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marL="3657600" lvl="7"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marL="4114800" lvl="8"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10"/>
        <p:cNvGrpSpPr/>
        <p:nvPr/>
      </p:nvGrpSpPr>
      <p:grpSpPr>
        <a:xfrm>
          <a:off x="0" y="0"/>
          <a:ext cx="0" cy="0"/>
          <a:chOff x="0" y="0"/>
          <a:chExt cx="0" cy="0"/>
        </a:xfrm>
      </p:grpSpPr>
      <p:sp>
        <p:nvSpPr>
          <p:cNvPr id="1011" name="Google Shape;1011;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012" name="Google Shape;1012;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hyperlink" Target="https://docs.google.com/spreadsheets/d/1kN0Z0EEwFDGwl_lFGtozmqEeiBAmWHwGcudXFKLlNy8/copy#gid=1848306791"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19.xml"/><Relationship Id="rId5" Type="http://schemas.openxmlformats.org/officeDocument/2006/relationships/image" Target="../media/image17.png"/><Relationship Id="rId4" Type="http://schemas.openxmlformats.org/officeDocument/2006/relationships/hyperlink" Target="https://docs.google.com/spreadsheets/d/1kN0Z0EEwFDGwl_lFGtozmqEeiBAmWHwGcudXFKLlNy8/copy#gid=1582481585"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hyperlink" Target="https://www.freepik.com/free-vector/gradient-heat-map-background_29575079.htm/?utm_source=slidesgo_template&amp;utm_medium=referral-link&amp;utm_campaign=sg_resources&amp;utm_content=freepik" TargetMode="External"/><Relationship Id="rId7"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photo/silhouette-against-dramatic-sky-dark-ominous-generative-ai_40949975.htm/?utm_source=slidesgo_template&amp;utm_medium=referral-link&amp;utm_campaign=sg_resources&amp;utm_content=freepik" TargetMode="External"/><Relationship Id="rId7" Type="http://schemas.openxmlformats.org/officeDocument/2006/relationships/hyperlink" Target="https://www.freepik.com/free-vector/black-white-world-map-infographic_1115082.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18.xml"/><Relationship Id="rId6" Type="http://schemas.openxmlformats.org/officeDocument/2006/relationships/hyperlink" Target="https://www.freepik.com/free-vector/gradient-heat-map-background_29575078.htm/?utm_source=slidesgo_template&amp;utm_medium=referral-link&amp;utm_campaign=sg_resources&amp;utm_content=freepik" TargetMode="External"/><Relationship Id="rId5" Type="http://schemas.openxmlformats.org/officeDocument/2006/relationships/hyperlink" Target="https://www.flaticon.com/packs/weather-338?word=weather/?utm_source=slidesgo_template&amp;utm_medium=referral-link&amp;utm_campaign=sg_resources&amp;utm_content=flaticon" TargetMode="External"/><Relationship Id="rId4" Type="http://schemas.openxmlformats.org/officeDocument/2006/relationships/hyperlink" Target="https://www.freepik.com/free-photo/3d-rendering-planet-earth_44957933.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Zen+Dots" TargetMode="External"/><Relationship Id="rId2" Type="http://schemas.openxmlformats.org/officeDocument/2006/relationships/notesSlide" Target="../notesSlides/notesSlide26.xml"/><Relationship Id="rId1" Type="http://schemas.openxmlformats.org/officeDocument/2006/relationships/slideLayout" Target="../slideLayouts/slideLayout25.xml"/><Relationship Id="rId4" Type="http://schemas.openxmlformats.org/officeDocument/2006/relationships/hyperlink" Target="https://fonts.google.com/specimen/Barlow"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5.png"/><Relationship Id="rId4" Type="http://schemas.openxmlformats.org/officeDocument/2006/relationships/image" Target="../media/image23.png"/><Relationship Id="rId9"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 Id="rId4" Type="http://schemas.openxmlformats.org/officeDocument/2006/relationships/image" Target="../media/image28.png"/></Relationships>
</file>

<file path=ppt/slides/_rels/slide5.xml.rels><?xml version="1.0" encoding="UTF-8" standalone="yes"?>
<Relationships xmlns="http://schemas.openxmlformats.org/package/2006/relationships"><Relationship Id="rId3" Type="http://schemas.openxmlformats.org/officeDocument/2006/relationships/hyperlink" Target="http://www.weather.gov/"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19"/>
        <p:cNvGrpSpPr/>
        <p:nvPr/>
      </p:nvGrpSpPr>
      <p:grpSpPr>
        <a:xfrm>
          <a:off x="0" y="0"/>
          <a:ext cx="0" cy="0"/>
          <a:chOff x="0" y="0"/>
          <a:chExt cx="0" cy="0"/>
        </a:xfrm>
      </p:grpSpPr>
      <p:pic>
        <p:nvPicPr>
          <p:cNvPr id="1020" name="Google Shape;1020;p28"/>
          <p:cNvPicPr preferRelativeResize="0"/>
          <p:nvPr/>
        </p:nvPicPr>
        <p:blipFill>
          <a:blip r:embed="rId3">
            <a:alphaModFix amt="47000"/>
          </a:blip>
          <a:stretch>
            <a:fillRect/>
          </a:stretch>
        </p:blipFill>
        <p:spPr>
          <a:xfrm>
            <a:off x="0" y="-5234028"/>
            <a:ext cx="9144003" cy="2719074"/>
          </a:xfrm>
          <a:prstGeom prst="rect">
            <a:avLst/>
          </a:prstGeom>
          <a:noFill/>
          <a:ln>
            <a:noFill/>
          </a:ln>
        </p:spPr>
      </p:pic>
      <p:sp>
        <p:nvSpPr>
          <p:cNvPr id="1021" name="Google Shape;1021;p28"/>
          <p:cNvSpPr txBox="1">
            <a:spLocks noGrp="1"/>
          </p:cNvSpPr>
          <p:nvPr>
            <p:ph type="ctrTitle"/>
          </p:nvPr>
        </p:nvSpPr>
        <p:spPr>
          <a:xfrm>
            <a:off x="910300" y="783750"/>
            <a:ext cx="5303700" cy="160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Cyclonic Cartography</a:t>
            </a:r>
            <a:endParaRPr lang="en-US" dirty="0">
              <a:solidFill>
                <a:schemeClr val="lt1"/>
              </a:solidFill>
            </a:endParaRPr>
          </a:p>
        </p:txBody>
      </p:sp>
      <p:sp>
        <p:nvSpPr>
          <p:cNvPr id="1022" name="Google Shape;1022;p28"/>
          <p:cNvSpPr txBox="1">
            <a:spLocks noGrp="1"/>
          </p:cNvSpPr>
          <p:nvPr>
            <p:ph type="subTitle" idx="1"/>
          </p:nvPr>
        </p:nvSpPr>
        <p:spPr>
          <a:xfrm>
            <a:off x="910300" y="2383974"/>
            <a:ext cx="5303700" cy="45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Mapping Significant Tornadoes</a:t>
            </a:r>
            <a:endParaRPr dirty="0"/>
          </a:p>
        </p:txBody>
      </p:sp>
      <p:sp>
        <p:nvSpPr>
          <p:cNvPr id="1023" name="Google Shape;1023;p28"/>
          <p:cNvSpPr/>
          <p:nvPr/>
        </p:nvSpPr>
        <p:spPr>
          <a:xfrm rot="569381">
            <a:off x="4271068" y="5136778"/>
            <a:ext cx="467544" cy="380234"/>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1024" name="Google Shape;1024;p28"/>
          <p:cNvPicPr preferRelativeResize="0"/>
          <p:nvPr/>
        </p:nvPicPr>
        <p:blipFill>
          <a:blip r:embed="rId4">
            <a:alphaModFix/>
          </a:blip>
          <a:stretch>
            <a:fillRect/>
          </a:stretch>
        </p:blipFill>
        <p:spPr>
          <a:xfrm rot="5400000">
            <a:off x="7142726" y="994430"/>
            <a:ext cx="966074" cy="91393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0"/>
        <p:cNvGrpSpPr/>
        <p:nvPr/>
      </p:nvGrpSpPr>
      <p:grpSpPr>
        <a:xfrm>
          <a:off x="0" y="0"/>
          <a:ext cx="0" cy="0"/>
          <a:chOff x="0" y="0"/>
          <a:chExt cx="0" cy="0"/>
        </a:xfrm>
      </p:grpSpPr>
      <p:sp>
        <p:nvSpPr>
          <p:cNvPr id="1141" name="Google Shape;1141;p37"/>
          <p:cNvSpPr txBox="1">
            <a:spLocks noGrp="1"/>
          </p:cNvSpPr>
          <p:nvPr>
            <p:ph type="subTitle" idx="1"/>
          </p:nvPr>
        </p:nvSpPr>
        <p:spPr>
          <a:xfrm>
            <a:off x="798394" y="2905571"/>
            <a:ext cx="3492600" cy="38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Estimated delivery time per unit</a:t>
            </a:r>
            <a:endParaRPr/>
          </a:p>
        </p:txBody>
      </p:sp>
      <p:sp>
        <p:nvSpPr>
          <p:cNvPr id="1142" name="Google Shape;1142;p37"/>
          <p:cNvSpPr txBox="1">
            <a:spLocks noGrp="1"/>
          </p:cNvSpPr>
          <p:nvPr>
            <p:ph type="title"/>
          </p:nvPr>
        </p:nvSpPr>
        <p:spPr>
          <a:xfrm>
            <a:off x="798394" y="2427299"/>
            <a:ext cx="34926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1143" name="Google Shape;1143;p37"/>
          <p:cNvSpPr txBox="1">
            <a:spLocks noGrp="1"/>
          </p:cNvSpPr>
          <p:nvPr>
            <p:ph type="title" idx="2"/>
          </p:nvPr>
        </p:nvSpPr>
        <p:spPr>
          <a:xfrm>
            <a:off x="2825697" y="1167103"/>
            <a:ext cx="3492600" cy="55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1144" name="Google Shape;1144;p37"/>
          <p:cNvSpPr txBox="1">
            <a:spLocks noGrp="1"/>
          </p:cNvSpPr>
          <p:nvPr>
            <p:ph type="subTitle" idx="3"/>
          </p:nvPr>
        </p:nvSpPr>
        <p:spPr>
          <a:xfrm>
            <a:off x="2825706" y="1652074"/>
            <a:ext cx="3492600" cy="38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Users bought our product</a:t>
            </a:r>
            <a:endParaRPr/>
          </a:p>
        </p:txBody>
      </p:sp>
      <p:sp>
        <p:nvSpPr>
          <p:cNvPr id="1145" name="Google Shape;1145;p37"/>
          <p:cNvSpPr txBox="1">
            <a:spLocks noGrp="1"/>
          </p:cNvSpPr>
          <p:nvPr>
            <p:ph type="title" idx="4"/>
          </p:nvPr>
        </p:nvSpPr>
        <p:spPr>
          <a:xfrm>
            <a:off x="4853019" y="2427299"/>
            <a:ext cx="3492600" cy="54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1146" name="Google Shape;1146;p37"/>
          <p:cNvSpPr txBox="1">
            <a:spLocks noGrp="1"/>
          </p:cNvSpPr>
          <p:nvPr>
            <p:ph type="subTitle" idx="5"/>
          </p:nvPr>
        </p:nvSpPr>
        <p:spPr>
          <a:xfrm>
            <a:off x="4853019" y="2905572"/>
            <a:ext cx="3492600" cy="38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Avg. distance travelled by logistics team</a:t>
            </a:r>
            <a:endParaRPr/>
          </a:p>
        </p:txBody>
      </p:sp>
      <p:sp>
        <p:nvSpPr>
          <p:cNvPr id="1147" name="Google Shape;1147;p37"/>
          <p:cNvSpPr/>
          <p:nvPr/>
        </p:nvSpPr>
        <p:spPr>
          <a:xfrm>
            <a:off x="2300350" y="1959182"/>
            <a:ext cx="488688" cy="483118"/>
          </a:xfrm>
          <a:custGeom>
            <a:avLst/>
            <a:gdLst/>
            <a:ahLst/>
            <a:cxnLst/>
            <a:rect l="l" t="t" r="r" b="b"/>
            <a:pathLst>
              <a:path w="148" h="146" extrusionOk="0">
                <a:moveTo>
                  <a:pt x="140" y="77"/>
                </a:moveTo>
                <a:cubicBezTo>
                  <a:pt x="144" y="77"/>
                  <a:pt x="147" y="80"/>
                  <a:pt x="147" y="84"/>
                </a:cubicBezTo>
                <a:cubicBezTo>
                  <a:pt x="147" y="88"/>
                  <a:pt x="144" y="91"/>
                  <a:pt x="140" y="91"/>
                </a:cubicBezTo>
                <a:cubicBezTo>
                  <a:pt x="136" y="91"/>
                  <a:pt x="133" y="88"/>
                  <a:pt x="133" y="84"/>
                </a:cubicBezTo>
                <a:cubicBezTo>
                  <a:pt x="133" y="80"/>
                  <a:pt x="136" y="77"/>
                  <a:pt x="140" y="77"/>
                </a:cubicBezTo>
                <a:close/>
                <a:moveTo>
                  <a:pt x="114" y="109"/>
                </a:moveTo>
                <a:cubicBezTo>
                  <a:pt x="114" y="113"/>
                  <a:pt x="117" y="116"/>
                  <a:pt x="121" y="116"/>
                </a:cubicBezTo>
                <a:cubicBezTo>
                  <a:pt x="124" y="116"/>
                  <a:pt x="128" y="113"/>
                  <a:pt x="128" y="109"/>
                </a:cubicBezTo>
                <a:cubicBezTo>
                  <a:pt x="128" y="105"/>
                  <a:pt x="124" y="102"/>
                  <a:pt x="121" y="102"/>
                </a:cubicBezTo>
                <a:cubicBezTo>
                  <a:pt x="117" y="102"/>
                  <a:pt x="114" y="105"/>
                  <a:pt x="114" y="109"/>
                </a:cubicBezTo>
                <a:close/>
                <a:moveTo>
                  <a:pt x="70" y="34"/>
                </a:moveTo>
                <a:cubicBezTo>
                  <a:pt x="70" y="38"/>
                  <a:pt x="73" y="41"/>
                  <a:pt x="77" y="41"/>
                </a:cubicBezTo>
                <a:cubicBezTo>
                  <a:pt x="81" y="41"/>
                  <a:pt x="84" y="38"/>
                  <a:pt x="84" y="34"/>
                </a:cubicBezTo>
                <a:cubicBezTo>
                  <a:pt x="84" y="30"/>
                  <a:pt x="81" y="27"/>
                  <a:pt x="77" y="27"/>
                </a:cubicBezTo>
                <a:cubicBezTo>
                  <a:pt x="73" y="27"/>
                  <a:pt x="70" y="30"/>
                  <a:pt x="70" y="34"/>
                </a:cubicBezTo>
                <a:close/>
                <a:moveTo>
                  <a:pt x="147" y="142"/>
                </a:moveTo>
                <a:cubicBezTo>
                  <a:pt x="148" y="139"/>
                  <a:pt x="146" y="135"/>
                  <a:pt x="143" y="134"/>
                </a:cubicBezTo>
                <a:cubicBezTo>
                  <a:pt x="142" y="134"/>
                  <a:pt x="115" y="126"/>
                  <a:pt x="75" y="126"/>
                </a:cubicBezTo>
                <a:cubicBezTo>
                  <a:pt x="35" y="126"/>
                  <a:pt x="8" y="134"/>
                  <a:pt x="6" y="134"/>
                </a:cubicBezTo>
                <a:cubicBezTo>
                  <a:pt x="3" y="135"/>
                  <a:pt x="2" y="138"/>
                  <a:pt x="3" y="141"/>
                </a:cubicBezTo>
                <a:cubicBezTo>
                  <a:pt x="4" y="144"/>
                  <a:pt x="7" y="146"/>
                  <a:pt x="10" y="145"/>
                </a:cubicBezTo>
                <a:cubicBezTo>
                  <a:pt x="10" y="145"/>
                  <a:pt x="37" y="137"/>
                  <a:pt x="75" y="137"/>
                </a:cubicBezTo>
                <a:cubicBezTo>
                  <a:pt x="113" y="137"/>
                  <a:pt x="139" y="145"/>
                  <a:pt x="139" y="145"/>
                </a:cubicBezTo>
                <a:cubicBezTo>
                  <a:pt x="140" y="145"/>
                  <a:pt x="141" y="145"/>
                  <a:pt x="141" y="145"/>
                </a:cubicBezTo>
                <a:cubicBezTo>
                  <a:pt x="144" y="145"/>
                  <a:pt x="146" y="144"/>
                  <a:pt x="147" y="142"/>
                </a:cubicBezTo>
                <a:close/>
                <a:moveTo>
                  <a:pt x="87" y="109"/>
                </a:moveTo>
                <a:cubicBezTo>
                  <a:pt x="90" y="107"/>
                  <a:pt x="92" y="106"/>
                  <a:pt x="95" y="104"/>
                </a:cubicBezTo>
                <a:cubicBezTo>
                  <a:pt x="99" y="101"/>
                  <a:pt x="101" y="96"/>
                  <a:pt x="100" y="91"/>
                </a:cubicBezTo>
                <a:cubicBezTo>
                  <a:pt x="99" y="86"/>
                  <a:pt x="95" y="82"/>
                  <a:pt x="90" y="81"/>
                </a:cubicBezTo>
                <a:cubicBezTo>
                  <a:pt x="77" y="78"/>
                  <a:pt x="66" y="69"/>
                  <a:pt x="60" y="57"/>
                </a:cubicBezTo>
                <a:cubicBezTo>
                  <a:pt x="54" y="45"/>
                  <a:pt x="54" y="31"/>
                  <a:pt x="59" y="19"/>
                </a:cubicBezTo>
                <a:cubicBezTo>
                  <a:pt x="61" y="14"/>
                  <a:pt x="60" y="9"/>
                  <a:pt x="56" y="5"/>
                </a:cubicBezTo>
                <a:cubicBezTo>
                  <a:pt x="53" y="1"/>
                  <a:pt x="48" y="0"/>
                  <a:pt x="43" y="2"/>
                </a:cubicBezTo>
                <a:cubicBezTo>
                  <a:pt x="40" y="3"/>
                  <a:pt x="37" y="4"/>
                  <a:pt x="34" y="5"/>
                </a:cubicBezTo>
                <a:cubicBezTo>
                  <a:pt x="20" y="12"/>
                  <a:pt x="10" y="24"/>
                  <a:pt x="5" y="39"/>
                </a:cubicBezTo>
                <a:cubicBezTo>
                  <a:pt x="0" y="54"/>
                  <a:pt x="2" y="69"/>
                  <a:pt x="9" y="83"/>
                </a:cubicBezTo>
                <a:cubicBezTo>
                  <a:pt x="16" y="97"/>
                  <a:pt x="28" y="107"/>
                  <a:pt x="42" y="112"/>
                </a:cubicBezTo>
                <a:cubicBezTo>
                  <a:pt x="48" y="114"/>
                  <a:pt x="55" y="115"/>
                  <a:pt x="61" y="115"/>
                </a:cubicBezTo>
                <a:cubicBezTo>
                  <a:pt x="70" y="115"/>
                  <a:pt x="79" y="113"/>
                  <a:pt x="87" y="109"/>
                </a:cubicBezTo>
                <a:close/>
                <a:moveTo>
                  <a:pt x="48" y="13"/>
                </a:moveTo>
                <a:cubicBezTo>
                  <a:pt x="48" y="13"/>
                  <a:pt x="49" y="14"/>
                  <a:pt x="48" y="14"/>
                </a:cubicBezTo>
                <a:cubicBezTo>
                  <a:pt x="42" y="30"/>
                  <a:pt x="43" y="47"/>
                  <a:pt x="50" y="62"/>
                </a:cubicBezTo>
                <a:cubicBezTo>
                  <a:pt x="58" y="77"/>
                  <a:pt x="71" y="88"/>
                  <a:pt x="88" y="92"/>
                </a:cubicBezTo>
                <a:cubicBezTo>
                  <a:pt x="88" y="92"/>
                  <a:pt x="89" y="93"/>
                  <a:pt x="89" y="93"/>
                </a:cubicBezTo>
                <a:cubicBezTo>
                  <a:pt x="89" y="94"/>
                  <a:pt x="89" y="94"/>
                  <a:pt x="88" y="95"/>
                </a:cubicBezTo>
                <a:cubicBezTo>
                  <a:pt x="86" y="96"/>
                  <a:pt x="84" y="98"/>
                  <a:pt x="82" y="99"/>
                </a:cubicBezTo>
                <a:cubicBezTo>
                  <a:pt x="59" y="110"/>
                  <a:pt x="30" y="101"/>
                  <a:pt x="19" y="78"/>
                </a:cubicBezTo>
                <a:cubicBezTo>
                  <a:pt x="13" y="67"/>
                  <a:pt x="12" y="54"/>
                  <a:pt x="16" y="42"/>
                </a:cubicBezTo>
                <a:cubicBezTo>
                  <a:pt x="20" y="30"/>
                  <a:pt x="28" y="21"/>
                  <a:pt x="39" y="15"/>
                </a:cubicBezTo>
                <a:cubicBezTo>
                  <a:pt x="42" y="14"/>
                  <a:pt x="44" y="13"/>
                  <a:pt x="46" y="12"/>
                </a:cubicBezTo>
                <a:cubicBezTo>
                  <a:pt x="47" y="12"/>
                  <a:pt x="47" y="12"/>
                  <a:pt x="47" y="12"/>
                </a:cubicBezTo>
                <a:cubicBezTo>
                  <a:pt x="47" y="12"/>
                  <a:pt x="48" y="13"/>
                  <a:pt x="48" y="13"/>
                </a:cubicBezTo>
                <a:close/>
                <a:moveTo>
                  <a:pt x="123" y="68"/>
                </a:moveTo>
                <a:cubicBezTo>
                  <a:pt x="119" y="68"/>
                  <a:pt x="114" y="66"/>
                  <a:pt x="110" y="62"/>
                </a:cubicBezTo>
                <a:cubicBezTo>
                  <a:pt x="101" y="53"/>
                  <a:pt x="101" y="53"/>
                  <a:pt x="101" y="53"/>
                </a:cubicBezTo>
                <a:cubicBezTo>
                  <a:pt x="99" y="51"/>
                  <a:pt x="99" y="47"/>
                  <a:pt x="101" y="45"/>
                </a:cubicBezTo>
                <a:cubicBezTo>
                  <a:pt x="104" y="43"/>
                  <a:pt x="107" y="43"/>
                  <a:pt x="109" y="45"/>
                </a:cubicBezTo>
                <a:cubicBezTo>
                  <a:pt x="118" y="54"/>
                  <a:pt x="118" y="54"/>
                  <a:pt x="118" y="54"/>
                </a:cubicBezTo>
                <a:cubicBezTo>
                  <a:pt x="121" y="57"/>
                  <a:pt x="126" y="57"/>
                  <a:pt x="128" y="54"/>
                </a:cubicBezTo>
                <a:cubicBezTo>
                  <a:pt x="137" y="45"/>
                  <a:pt x="137" y="45"/>
                  <a:pt x="137" y="45"/>
                </a:cubicBezTo>
                <a:cubicBezTo>
                  <a:pt x="139" y="43"/>
                  <a:pt x="143" y="43"/>
                  <a:pt x="145" y="45"/>
                </a:cubicBezTo>
                <a:cubicBezTo>
                  <a:pt x="147" y="47"/>
                  <a:pt x="147" y="51"/>
                  <a:pt x="145" y="53"/>
                </a:cubicBezTo>
                <a:cubicBezTo>
                  <a:pt x="136" y="62"/>
                  <a:pt x="136" y="62"/>
                  <a:pt x="136" y="62"/>
                </a:cubicBezTo>
                <a:cubicBezTo>
                  <a:pt x="133" y="66"/>
                  <a:pt x="128" y="68"/>
                  <a:pt x="123" y="68"/>
                </a:cubicBezTo>
                <a:close/>
                <a:moveTo>
                  <a:pt x="129" y="41"/>
                </a:moveTo>
                <a:cubicBezTo>
                  <a:pt x="129" y="7"/>
                  <a:pt x="129" y="7"/>
                  <a:pt x="129" y="7"/>
                </a:cubicBezTo>
                <a:cubicBezTo>
                  <a:pt x="129" y="4"/>
                  <a:pt x="127" y="1"/>
                  <a:pt x="124" y="1"/>
                </a:cubicBezTo>
                <a:cubicBezTo>
                  <a:pt x="120" y="1"/>
                  <a:pt x="118" y="3"/>
                  <a:pt x="118" y="7"/>
                </a:cubicBezTo>
                <a:cubicBezTo>
                  <a:pt x="118" y="41"/>
                  <a:pt x="118" y="41"/>
                  <a:pt x="118" y="41"/>
                </a:cubicBezTo>
                <a:cubicBezTo>
                  <a:pt x="118" y="44"/>
                  <a:pt x="120" y="46"/>
                  <a:pt x="123" y="47"/>
                </a:cubicBezTo>
                <a:cubicBezTo>
                  <a:pt x="126" y="47"/>
                  <a:pt x="129" y="44"/>
                  <a:pt x="129" y="4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37"/>
          <p:cNvSpPr/>
          <p:nvPr/>
        </p:nvSpPr>
        <p:spPr>
          <a:xfrm>
            <a:off x="4332526" y="694975"/>
            <a:ext cx="478942" cy="477549"/>
          </a:xfrm>
          <a:custGeom>
            <a:avLst/>
            <a:gdLst/>
            <a:ahLst/>
            <a:cxnLst/>
            <a:rect l="l" t="t" r="r" b="b"/>
            <a:pathLst>
              <a:path w="145" h="144" extrusionOk="0">
                <a:moveTo>
                  <a:pt x="56" y="14"/>
                </a:moveTo>
                <a:cubicBezTo>
                  <a:pt x="56" y="6"/>
                  <a:pt x="56" y="6"/>
                  <a:pt x="56" y="6"/>
                </a:cubicBezTo>
                <a:cubicBezTo>
                  <a:pt x="56" y="3"/>
                  <a:pt x="58" y="1"/>
                  <a:pt x="61" y="0"/>
                </a:cubicBezTo>
                <a:cubicBezTo>
                  <a:pt x="65" y="0"/>
                  <a:pt x="68" y="2"/>
                  <a:pt x="68" y="6"/>
                </a:cubicBezTo>
                <a:cubicBezTo>
                  <a:pt x="68" y="14"/>
                  <a:pt x="68" y="14"/>
                  <a:pt x="68" y="14"/>
                </a:cubicBezTo>
                <a:cubicBezTo>
                  <a:pt x="68" y="17"/>
                  <a:pt x="65" y="20"/>
                  <a:pt x="61" y="19"/>
                </a:cubicBezTo>
                <a:cubicBezTo>
                  <a:pt x="58" y="19"/>
                  <a:pt x="56" y="17"/>
                  <a:pt x="56" y="14"/>
                </a:cubicBezTo>
                <a:close/>
                <a:moveTo>
                  <a:pt x="91" y="23"/>
                </a:moveTo>
                <a:cubicBezTo>
                  <a:pt x="95" y="16"/>
                  <a:pt x="95" y="16"/>
                  <a:pt x="95" y="16"/>
                </a:cubicBezTo>
                <a:cubicBezTo>
                  <a:pt x="97" y="13"/>
                  <a:pt x="96" y="10"/>
                  <a:pt x="93" y="8"/>
                </a:cubicBezTo>
                <a:cubicBezTo>
                  <a:pt x="91" y="6"/>
                  <a:pt x="87" y="7"/>
                  <a:pt x="85" y="10"/>
                </a:cubicBezTo>
                <a:cubicBezTo>
                  <a:pt x="81" y="17"/>
                  <a:pt x="81" y="17"/>
                  <a:pt x="81" y="17"/>
                </a:cubicBezTo>
                <a:cubicBezTo>
                  <a:pt x="79" y="20"/>
                  <a:pt x="80" y="23"/>
                  <a:pt x="83" y="25"/>
                </a:cubicBezTo>
                <a:cubicBezTo>
                  <a:pt x="84" y="25"/>
                  <a:pt x="85" y="26"/>
                  <a:pt x="86" y="26"/>
                </a:cubicBezTo>
                <a:cubicBezTo>
                  <a:pt x="88" y="26"/>
                  <a:pt x="90" y="25"/>
                  <a:pt x="91" y="23"/>
                </a:cubicBezTo>
                <a:close/>
                <a:moveTo>
                  <a:pt x="106" y="41"/>
                </a:moveTo>
                <a:cubicBezTo>
                  <a:pt x="113" y="37"/>
                  <a:pt x="113" y="37"/>
                  <a:pt x="113" y="37"/>
                </a:cubicBezTo>
                <a:cubicBezTo>
                  <a:pt x="116" y="35"/>
                  <a:pt x="116" y="32"/>
                  <a:pt x="115" y="29"/>
                </a:cubicBezTo>
                <a:cubicBezTo>
                  <a:pt x="113" y="27"/>
                  <a:pt x="110" y="26"/>
                  <a:pt x="107" y="27"/>
                </a:cubicBezTo>
                <a:cubicBezTo>
                  <a:pt x="100" y="32"/>
                  <a:pt x="100" y="32"/>
                  <a:pt x="100" y="32"/>
                </a:cubicBezTo>
                <a:cubicBezTo>
                  <a:pt x="97" y="34"/>
                  <a:pt x="97" y="37"/>
                  <a:pt x="98" y="40"/>
                </a:cubicBezTo>
                <a:cubicBezTo>
                  <a:pt x="99" y="41"/>
                  <a:pt x="101" y="42"/>
                  <a:pt x="103" y="42"/>
                </a:cubicBezTo>
                <a:cubicBezTo>
                  <a:pt x="104" y="42"/>
                  <a:pt x="105" y="42"/>
                  <a:pt x="106" y="41"/>
                </a:cubicBezTo>
                <a:close/>
                <a:moveTo>
                  <a:pt x="14" y="56"/>
                </a:moveTo>
                <a:cubicBezTo>
                  <a:pt x="6" y="56"/>
                  <a:pt x="6" y="56"/>
                  <a:pt x="6" y="56"/>
                </a:cubicBezTo>
                <a:cubicBezTo>
                  <a:pt x="3" y="56"/>
                  <a:pt x="1" y="58"/>
                  <a:pt x="0" y="61"/>
                </a:cubicBezTo>
                <a:cubicBezTo>
                  <a:pt x="0" y="64"/>
                  <a:pt x="3" y="67"/>
                  <a:pt x="6" y="67"/>
                </a:cubicBezTo>
                <a:cubicBezTo>
                  <a:pt x="14" y="67"/>
                  <a:pt x="14" y="67"/>
                  <a:pt x="14" y="67"/>
                </a:cubicBezTo>
                <a:cubicBezTo>
                  <a:pt x="18" y="67"/>
                  <a:pt x="20" y="64"/>
                  <a:pt x="20" y="61"/>
                </a:cubicBezTo>
                <a:cubicBezTo>
                  <a:pt x="19" y="58"/>
                  <a:pt x="17" y="56"/>
                  <a:pt x="14" y="56"/>
                </a:cubicBezTo>
                <a:close/>
                <a:moveTo>
                  <a:pt x="26" y="41"/>
                </a:moveTo>
                <a:cubicBezTo>
                  <a:pt x="27" y="38"/>
                  <a:pt x="26" y="34"/>
                  <a:pt x="23" y="33"/>
                </a:cubicBezTo>
                <a:cubicBezTo>
                  <a:pt x="16" y="29"/>
                  <a:pt x="16" y="29"/>
                  <a:pt x="16" y="29"/>
                </a:cubicBezTo>
                <a:cubicBezTo>
                  <a:pt x="13" y="27"/>
                  <a:pt x="10" y="28"/>
                  <a:pt x="8" y="31"/>
                </a:cubicBezTo>
                <a:cubicBezTo>
                  <a:pt x="7" y="34"/>
                  <a:pt x="8" y="37"/>
                  <a:pt x="11" y="39"/>
                </a:cubicBezTo>
                <a:cubicBezTo>
                  <a:pt x="18" y="43"/>
                  <a:pt x="18" y="43"/>
                  <a:pt x="18" y="43"/>
                </a:cubicBezTo>
                <a:cubicBezTo>
                  <a:pt x="19" y="43"/>
                  <a:pt x="20" y="43"/>
                  <a:pt x="21" y="43"/>
                </a:cubicBezTo>
                <a:cubicBezTo>
                  <a:pt x="23" y="43"/>
                  <a:pt x="25" y="42"/>
                  <a:pt x="26" y="41"/>
                </a:cubicBezTo>
                <a:close/>
                <a:moveTo>
                  <a:pt x="16" y="94"/>
                </a:moveTo>
                <a:cubicBezTo>
                  <a:pt x="23" y="90"/>
                  <a:pt x="23" y="90"/>
                  <a:pt x="23" y="90"/>
                </a:cubicBezTo>
                <a:cubicBezTo>
                  <a:pt x="26" y="89"/>
                  <a:pt x="27" y="85"/>
                  <a:pt x="25" y="83"/>
                </a:cubicBezTo>
                <a:cubicBezTo>
                  <a:pt x="24" y="80"/>
                  <a:pt x="20" y="79"/>
                  <a:pt x="17" y="80"/>
                </a:cubicBezTo>
                <a:cubicBezTo>
                  <a:pt x="10" y="84"/>
                  <a:pt x="10" y="84"/>
                  <a:pt x="10" y="84"/>
                </a:cubicBezTo>
                <a:cubicBezTo>
                  <a:pt x="8" y="86"/>
                  <a:pt x="7" y="89"/>
                  <a:pt x="8" y="92"/>
                </a:cubicBezTo>
                <a:cubicBezTo>
                  <a:pt x="9" y="94"/>
                  <a:pt x="11" y="95"/>
                  <a:pt x="13" y="95"/>
                </a:cubicBezTo>
                <a:cubicBezTo>
                  <a:pt x="14" y="95"/>
                  <a:pt x="15" y="95"/>
                  <a:pt x="16" y="94"/>
                </a:cubicBezTo>
                <a:close/>
                <a:moveTo>
                  <a:pt x="37" y="112"/>
                </a:moveTo>
                <a:cubicBezTo>
                  <a:pt x="41" y="105"/>
                  <a:pt x="41" y="105"/>
                  <a:pt x="41" y="105"/>
                </a:cubicBezTo>
                <a:cubicBezTo>
                  <a:pt x="43" y="103"/>
                  <a:pt x="42" y="99"/>
                  <a:pt x="39" y="98"/>
                </a:cubicBezTo>
                <a:cubicBezTo>
                  <a:pt x="37" y="96"/>
                  <a:pt x="33" y="97"/>
                  <a:pt x="32" y="99"/>
                </a:cubicBezTo>
                <a:cubicBezTo>
                  <a:pt x="27" y="106"/>
                  <a:pt x="27" y="106"/>
                  <a:pt x="27" y="106"/>
                </a:cubicBezTo>
                <a:cubicBezTo>
                  <a:pt x="26" y="109"/>
                  <a:pt x="26" y="112"/>
                  <a:pt x="29" y="114"/>
                </a:cubicBezTo>
                <a:cubicBezTo>
                  <a:pt x="30" y="115"/>
                  <a:pt x="31" y="115"/>
                  <a:pt x="32" y="115"/>
                </a:cubicBezTo>
                <a:cubicBezTo>
                  <a:pt x="34" y="115"/>
                  <a:pt x="36" y="114"/>
                  <a:pt x="37" y="112"/>
                </a:cubicBezTo>
                <a:close/>
                <a:moveTo>
                  <a:pt x="40" y="26"/>
                </a:moveTo>
                <a:cubicBezTo>
                  <a:pt x="43" y="24"/>
                  <a:pt x="43" y="21"/>
                  <a:pt x="42" y="18"/>
                </a:cubicBezTo>
                <a:cubicBezTo>
                  <a:pt x="38" y="11"/>
                  <a:pt x="38" y="11"/>
                  <a:pt x="38" y="11"/>
                </a:cubicBezTo>
                <a:cubicBezTo>
                  <a:pt x="36" y="9"/>
                  <a:pt x="32" y="8"/>
                  <a:pt x="30" y="9"/>
                </a:cubicBezTo>
                <a:cubicBezTo>
                  <a:pt x="27" y="11"/>
                  <a:pt x="26" y="15"/>
                  <a:pt x="28" y="17"/>
                </a:cubicBezTo>
                <a:cubicBezTo>
                  <a:pt x="32" y="24"/>
                  <a:pt x="32" y="24"/>
                  <a:pt x="32" y="24"/>
                </a:cubicBezTo>
                <a:cubicBezTo>
                  <a:pt x="33" y="26"/>
                  <a:pt x="35" y="27"/>
                  <a:pt x="37" y="27"/>
                </a:cubicBezTo>
                <a:cubicBezTo>
                  <a:pt x="38" y="27"/>
                  <a:pt x="39" y="26"/>
                  <a:pt x="40" y="26"/>
                </a:cubicBezTo>
                <a:close/>
                <a:moveTo>
                  <a:pt x="49" y="88"/>
                </a:moveTo>
                <a:cubicBezTo>
                  <a:pt x="51" y="86"/>
                  <a:pt x="50" y="82"/>
                  <a:pt x="48" y="80"/>
                </a:cubicBezTo>
                <a:cubicBezTo>
                  <a:pt x="42" y="76"/>
                  <a:pt x="38" y="69"/>
                  <a:pt x="38" y="62"/>
                </a:cubicBezTo>
                <a:cubicBezTo>
                  <a:pt x="38" y="49"/>
                  <a:pt x="49" y="38"/>
                  <a:pt x="62" y="38"/>
                </a:cubicBezTo>
                <a:cubicBezTo>
                  <a:pt x="69" y="38"/>
                  <a:pt x="77" y="42"/>
                  <a:pt x="81" y="48"/>
                </a:cubicBezTo>
                <a:cubicBezTo>
                  <a:pt x="83" y="51"/>
                  <a:pt x="86" y="52"/>
                  <a:pt x="89" y="50"/>
                </a:cubicBezTo>
                <a:cubicBezTo>
                  <a:pt x="91" y="48"/>
                  <a:pt x="92" y="45"/>
                  <a:pt x="90" y="42"/>
                </a:cubicBezTo>
                <a:cubicBezTo>
                  <a:pt x="84" y="33"/>
                  <a:pt x="73" y="27"/>
                  <a:pt x="62" y="27"/>
                </a:cubicBezTo>
                <a:cubicBezTo>
                  <a:pt x="43" y="27"/>
                  <a:pt x="27" y="43"/>
                  <a:pt x="27" y="62"/>
                </a:cubicBezTo>
                <a:cubicBezTo>
                  <a:pt x="27" y="73"/>
                  <a:pt x="32" y="83"/>
                  <a:pt x="41" y="89"/>
                </a:cubicBezTo>
                <a:cubicBezTo>
                  <a:pt x="42" y="90"/>
                  <a:pt x="43" y="91"/>
                  <a:pt x="44" y="91"/>
                </a:cubicBezTo>
                <a:cubicBezTo>
                  <a:pt x="46" y="91"/>
                  <a:pt x="48" y="90"/>
                  <a:pt x="49" y="88"/>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8"/>
                  <a:pt x="83" y="65"/>
                  <a:pt x="74" y="74"/>
                </a:cubicBezTo>
                <a:cubicBezTo>
                  <a:pt x="57" y="91"/>
                  <a:pt x="47" y="114"/>
                  <a:pt x="47" y="139"/>
                </a:cubicBezTo>
                <a:cubicBezTo>
                  <a:pt x="47" y="142"/>
                  <a:pt x="50" y="144"/>
                  <a:pt x="53" y="144"/>
                </a:cubicBezTo>
                <a:cubicBezTo>
                  <a:pt x="56" y="144"/>
                  <a:pt x="58" y="142"/>
                  <a:pt x="58" y="139"/>
                </a:cubicBezTo>
                <a:close/>
                <a:moveTo>
                  <a:pt x="81" y="139"/>
                </a:moveTo>
                <a:cubicBezTo>
                  <a:pt x="81" y="106"/>
                  <a:pt x="107" y="80"/>
                  <a:pt x="139" y="80"/>
                </a:cubicBezTo>
                <a:cubicBezTo>
                  <a:pt x="142" y="80"/>
                  <a:pt x="145" y="78"/>
                  <a:pt x="145" y="74"/>
                </a:cubicBezTo>
                <a:cubicBezTo>
                  <a:pt x="145" y="71"/>
                  <a:pt x="142" y="69"/>
                  <a:pt x="139" y="69"/>
                </a:cubicBezTo>
                <a:cubicBezTo>
                  <a:pt x="120" y="69"/>
                  <a:pt x="103" y="76"/>
                  <a:pt x="90" y="89"/>
                </a:cubicBezTo>
                <a:cubicBezTo>
                  <a:pt x="77" y="103"/>
                  <a:pt x="69" y="120"/>
                  <a:pt x="69" y="139"/>
                </a:cubicBezTo>
                <a:cubicBezTo>
                  <a:pt x="69" y="142"/>
                  <a:pt x="72" y="144"/>
                  <a:pt x="75" y="144"/>
                </a:cubicBezTo>
                <a:cubicBezTo>
                  <a:pt x="78" y="144"/>
                  <a:pt x="81" y="142"/>
                  <a:pt x="81" y="139"/>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7" y="114"/>
                  <a:pt x="92" y="126"/>
                  <a:pt x="92" y="139"/>
                </a:cubicBezTo>
                <a:cubicBezTo>
                  <a:pt x="92" y="142"/>
                  <a:pt x="94" y="144"/>
                  <a:pt x="97" y="144"/>
                </a:cubicBezTo>
                <a:cubicBezTo>
                  <a:pt x="100" y="144"/>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37"/>
          <p:cNvSpPr/>
          <p:nvPr/>
        </p:nvSpPr>
        <p:spPr>
          <a:xfrm>
            <a:off x="6359848" y="1959182"/>
            <a:ext cx="478942" cy="483118"/>
          </a:xfrm>
          <a:custGeom>
            <a:avLst/>
            <a:gdLst/>
            <a:ahLst/>
            <a:cxnLst/>
            <a:rect l="l" t="t" r="r" b="b"/>
            <a:pathLst>
              <a:path w="145" h="146" extrusionOk="0">
                <a:moveTo>
                  <a:pt x="123" y="130"/>
                </a:moveTo>
                <a:cubicBezTo>
                  <a:pt x="119" y="130"/>
                  <a:pt x="117" y="128"/>
                  <a:pt x="117" y="125"/>
                </a:cubicBezTo>
                <a:cubicBezTo>
                  <a:pt x="117" y="121"/>
                  <a:pt x="119" y="119"/>
                  <a:pt x="123" y="119"/>
                </a:cubicBezTo>
                <a:cubicBezTo>
                  <a:pt x="129" y="119"/>
                  <a:pt x="134" y="114"/>
                  <a:pt x="134" y="108"/>
                </a:cubicBezTo>
                <a:cubicBezTo>
                  <a:pt x="134" y="103"/>
                  <a:pt x="131" y="100"/>
                  <a:pt x="128" y="98"/>
                </a:cubicBezTo>
                <a:cubicBezTo>
                  <a:pt x="125" y="96"/>
                  <a:pt x="124" y="93"/>
                  <a:pt x="125" y="91"/>
                </a:cubicBezTo>
                <a:cubicBezTo>
                  <a:pt x="126" y="89"/>
                  <a:pt x="126" y="87"/>
                  <a:pt x="126" y="85"/>
                </a:cubicBezTo>
                <a:cubicBezTo>
                  <a:pt x="126" y="77"/>
                  <a:pt x="119" y="71"/>
                  <a:pt x="111" y="71"/>
                </a:cubicBezTo>
                <a:cubicBezTo>
                  <a:pt x="111" y="71"/>
                  <a:pt x="111" y="71"/>
                  <a:pt x="110" y="71"/>
                </a:cubicBezTo>
                <a:cubicBezTo>
                  <a:pt x="110" y="71"/>
                  <a:pt x="110" y="71"/>
                  <a:pt x="109" y="71"/>
                </a:cubicBezTo>
                <a:cubicBezTo>
                  <a:pt x="106" y="71"/>
                  <a:pt x="104" y="69"/>
                  <a:pt x="103" y="66"/>
                </a:cubicBezTo>
                <a:cubicBezTo>
                  <a:pt x="102" y="57"/>
                  <a:pt x="93" y="50"/>
                  <a:pt x="84" y="50"/>
                </a:cubicBezTo>
                <a:cubicBezTo>
                  <a:pt x="73" y="50"/>
                  <a:pt x="65" y="58"/>
                  <a:pt x="64" y="68"/>
                </a:cubicBezTo>
                <a:cubicBezTo>
                  <a:pt x="64" y="70"/>
                  <a:pt x="64" y="71"/>
                  <a:pt x="63" y="72"/>
                </a:cubicBezTo>
                <a:cubicBezTo>
                  <a:pt x="61" y="73"/>
                  <a:pt x="60" y="74"/>
                  <a:pt x="59" y="74"/>
                </a:cubicBezTo>
                <a:cubicBezTo>
                  <a:pt x="58" y="74"/>
                  <a:pt x="58" y="74"/>
                  <a:pt x="58" y="74"/>
                </a:cubicBezTo>
                <a:cubicBezTo>
                  <a:pt x="45" y="74"/>
                  <a:pt x="35" y="84"/>
                  <a:pt x="35" y="96"/>
                </a:cubicBezTo>
                <a:cubicBezTo>
                  <a:pt x="35" y="109"/>
                  <a:pt x="45" y="119"/>
                  <a:pt x="57" y="119"/>
                </a:cubicBezTo>
                <a:cubicBezTo>
                  <a:pt x="60" y="119"/>
                  <a:pt x="63" y="121"/>
                  <a:pt x="63" y="125"/>
                </a:cubicBezTo>
                <a:cubicBezTo>
                  <a:pt x="63" y="128"/>
                  <a:pt x="60" y="130"/>
                  <a:pt x="57" y="130"/>
                </a:cubicBezTo>
                <a:cubicBezTo>
                  <a:pt x="48" y="130"/>
                  <a:pt x="40" y="127"/>
                  <a:pt x="34" y="120"/>
                </a:cubicBezTo>
                <a:cubicBezTo>
                  <a:pt x="27" y="114"/>
                  <a:pt x="24" y="105"/>
                  <a:pt x="24" y="96"/>
                </a:cubicBezTo>
                <a:cubicBezTo>
                  <a:pt x="24" y="79"/>
                  <a:pt x="37" y="65"/>
                  <a:pt x="54" y="63"/>
                </a:cubicBezTo>
                <a:cubicBezTo>
                  <a:pt x="57" y="49"/>
                  <a:pt x="69" y="38"/>
                  <a:pt x="84" y="38"/>
                </a:cubicBezTo>
                <a:cubicBezTo>
                  <a:pt x="91" y="38"/>
                  <a:pt x="98" y="41"/>
                  <a:pt x="104" y="46"/>
                </a:cubicBezTo>
                <a:cubicBezTo>
                  <a:pt x="108" y="50"/>
                  <a:pt x="111" y="54"/>
                  <a:pt x="113" y="59"/>
                </a:cubicBezTo>
                <a:cubicBezTo>
                  <a:pt x="126" y="60"/>
                  <a:pt x="137" y="72"/>
                  <a:pt x="137" y="85"/>
                </a:cubicBezTo>
                <a:cubicBezTo>
                  <a:pt x="137" y="87"/>
                  <a:pt x="137" y="89"/>
                  <a:pt x="137" y="90"/>
                </a:cubicBezTo>
                <a:cubicBezTo>
                  <a:pt x="142" y="95"/>
                  <a:pt x="145" y="101"/>
                  <a:pt x="145" y="108"/>
                </a:cubicBezTo>
                <a:cubicBezTo>
                  <a:pt x="145" y="114"/>
                  <a:pt x="143" y="119"/>
                  <a:pt x="138" y="124"/>
                </a:cubicBezTo>
                <a:cubicBezTo>
                  <a:pt x="134" y="128"/>
                  <a:pt x="129" y="130"/>
                  <a:pt x="123" y="130"/>
                </a:cubicBezTo>
                <a:close/>
                <a:moveTo>
                  <a:pt x="15" y="88"/>
                </a:moveTo>
                <a:cubicBezTo>
                  <a:pt x="17" y="87"/>
                  <a:pt x="18" y="83"/>
                  <a:pt x="17" y="81"/>
                </a:cubicBezTo>
                <a:cubicBezTo>
                  <a:pt x="13" y="73"/>
                  <a:pt x="12" y="66"/>
                  <a:pt x="12" y="58"/>
                </a:cubicBezTo>
                <a:cubicBezTo>
                  <a:pt x="12" y="35"/>
                  <a:pt x="22" y="20"/>
                  <a:pt x="42" y="12"/>
                </a:cubicBezTo>
                <a:cubicBezTo>
                  <a:pt x="42" y="12"/>
                  <a:pt x="42" y="12"/>
                  <a:pt x="43" y="13"/>
                </a:cubicBezTo>
                <a:cubicBezTo>
                  <a:pt x="43" y="13"/>
                  <a:pt x="43" y="14"/>
                  <a:pt x="43" y="14"/>
                </a:cubicBezTo>
                <a:cubicBezTo>
                  <a:pt x="37" y="23"/>
                  <a:pt x="34" y="33"/>
                  <a:pt x="34" y="43"/>
                </a:cubicBezTo>
                <a:cubicBezTo>
                  <a:pt x="34" y="48"/>
                  <a:pt x="35" y="53"/>
                  <a:pt x="36" y="53"/>
                </a:cubicBezTo>
                <a:cubicBezTo>
                  <a:pt x="37" y="56"/>
                  <a:pt x="40" y="58"/>
                  <a:pt x="43" y="57"/>
                </a:cubicBezTo>
                <a:cubicBezTo>
                  <a:pt x="46" y="56"/>
                  <a:pt x="47" y="53"/>
                  <a:pt x="46" y="50"/>
                </a:cubicBezTo>
                <a:cubicBezTo>
                  <a:pt x="46" y="50"/>
                  <a:pt x="46" y="47"/>
                  <a:pt x="46" y="43"/>
                </a:cubicBezTo>
                <a:cubicBezTo>
                  <a:pt x="46" y="35"/>
                  <a:pt x="48" y="27"/>
                  <a:pt x="52" y="21"/>
                </a:cubicBezTo>
                <a:cubicBezTo>
                  <a:pt x="55" y="16"/>
                  <a:pt x="55" y="10"/>
                  <a:pt x="52" y="6"/>
                </a:cubicBezTo>
                <a:cubicBezTo>
                  <a:pt x="48" y="1"/>
                  <a:pt x="43" y="0"/>
                  <a:pt x="38" y="2"/>
                </a:cubicBezTo>
                <a:cubicBezTo>
                  <a:pt x="27" y="6"/>
                  <a:pt x="18" y="12"/>
                  <a:pt x="12" y="20"/>
                </a:cubicBezTo>
                <a:cubicBezTo>
                  <a:pt x="4" y="30"/>
                  <a:pt x="0" y="42"/>
                  <a:pt x="0" y="58"/>
                </a:cubicBezTo>
                <a:cubicBezTo>
                  <a:pt x="0" y="67"/>
                  <a:pt x="3" y="77"/>
                  <a:pt x="7" y="86"/>
                </a:cubicBezTo>
                <a:cubicBezTo>
                  <a:pt x="8" y="88"/>
                  <a:pt x="10" y="89"/>
                  <a:pt x="12" y="89"/>
                </a:cubicBezTo>
                <a:cubicBezTo>
                  <a:pt x="13" y="89"/>
                  <a:pt x="14" y="89"/>
                  <a:pt x="15" y="88"/>
                </a:cubicBezTo>
                <a:close/>
                <a:moveTo>
                  <a:pt x="88" y="144"/>
                </a:moveTo>
                <a:cubicBezTo>
                  <a:pt x="104" y="129"/>
                  <a:pt x="104" y="129"/>
                  <a:pt x="104" y="129"/>
                </a:cubicBezTo>
                <a:cubicBezTo>
                  <a:pt x="107" y="125"/>
                  <a:pt x="108" y="121"/>
                  <a:pt x="106" y="116"/>
                </a:cubicBezTo>
                <a:cubicBezTo>
                  <a:pt x="104" y="113"/>
                  <a:pt x="100" y="111"/>
                  <a:pt x="96" y="111"/>
                </a:cubicBezTo>
                <a:cubicBezTo>
                  <a:pt x="84" y="111"/>
                  <a:pt x="84" y="111"/>
                  <a:pt x="84" y="111"/>
                </a:cubicBezTo>
                <a:cubicBezTo>
                  <a:pt x="98" y="96"/>
                  <a:pt x="98" y="96"/>
                  <a:pt x="98" y="96"/>
                </a:cubicBezTo>
                <a:cubicBezTo>
                  <a:pt x="101" y="94"/>
                  <a:pt x="101" y="91"/>
                  <a:pt x="99" y="88"/>
                </a:cubicBezTo>
                <a:cubicBezTo>
                  <a:pt x="97" y="86"/>
                  <a:pt x="93" y="86"/>
                  <a:pt x="91" y="88"/>
                </a:cubicBezTo>
                <a:cubicBezTo>
                  <a:pt x="74" y="104"/>
                  <a:pt x="74" y="104"/>
                  <a:pt x="74" y="104"/>
                </a:cubicBezTo>
                <a:cubicBezTo>
                  <a:pt x="71" y="107"/>
                  <a:pt x="70" y="111"/>
                  <a:pt x="72" y="115"/>
                </a:cubicBezTo>
                <a:cubicBezTo>
                  <a:pt x="74" y="119"/>
                  <a:pt x="77" y="122"/>
                  <a:pt x="82" y="122"/>
                </a:cubicBezTo>
                <a:cubicBezTo>
                  <a:pt x="94" y="122"/>
                  <a:pt x="94" y="122"/>
                  <a:pt x="94" y="122"/>
                </a:cubicBezTo>
                <a:cubicBezTo>
                  <a:pt x="80" y="136"/>
                  <a:pt x="80" y="136"/>
                  <a:pt x="80" y="136"/>
                </a:cubicBezTo>
                <a:cubicBezTo>
                  <a:pt x="78" y="138"/>
                  <a:pt x="78" y="142"/>
                  <a:pt x="80" y="144"/>
                </a:cubicBezTo>
                <a:cubicBezTo>
                  <a:pt x="81" y="145"/>
                  <a:pt x="82" y="146"/>
                  <a:pt x="84" y="146"/>
                </a:cubicBezTo>
                <a:cubicBezTo>
                  <a:pt x="85" y="146"/>
                  <a:pt x="87" y="145"/>
                  <a:pt x="88"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50" name="Google Shape;1150;p37"/>
          <p:cNvGrpSpPr/>
          <p:nvPr/>
        </p:nvGrpSpPr>
        <p:grpSpPr>
          <a:xfrm>
            <a:off x="6849516" y="-1087708"/>
            <a:ext cx="3856128" cy="3915584"/>
            <a:chOff x="6849516" y="-1087708"/>
            <a:chExt cx="3856128" cy="3915584"/>
          </a:xfrm>
        </p:grpSpPr>
        <p:sp>
          <p:nvSpPr>
            <p:cNvPr id="1151" name="Google Shape;1151;p37"/>
            <p:cNvSpPr/>
            <p:nvPr/>
          </p:nvSpPr>
          <p:spPr>
            <a:xfrm rot="-3664218">
              <a:off x="7309889" y="-521678"/>
              <a:ext cx="2935383" cy="2783525"/>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37"/>
            <p:cNvSpPr/>
            <p:nvPr/>
          </p:nvSpPr>
          <p:spPr>
            <a:xfrm rot="-3664212">
              <a:off x="7384698" y="-339178"/>
              <a:ext cx="2679809" cy="2414979"/>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37"/>
            <p:cNvSpPr/>
            <p:nvPr/>
          </p:nvSpPr>
          <p:spPr>
            <a:xfrm rot="-3664210">
              <a:off x="7763104" y="1466790"/>
              <a:ext cx="429660" cy="218534"/>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1154" name="Google Shape;1154;p37"/>
            <p:cNvPicPr preferRelativeResize="0"/>
            <p:nvPr/>
          </p:nvPicPr>
          <p:blipFill>
            <a:blip r:embed="rId3">
              <a:alphaModFix/>
            </a:blip>
            <a:stretch>
              <a:fillRect/>
            </a:stretch>
          </p:blipFill>
          <p:spPr>
            <a:xfrm rot="2403452">
              <a:off x="7618990" y="390955"/>
              <a:ext cx="676516" cy="808856"/>
            </a:xfrm>
            <a:prstGeom prst="rect">
              <a:avLst/>
            </a:prstGeom>
            <a:noFill/>
            <a:ln>
              <a:noFill/>
            </a:ln>
          </p:spPr>
        </p:pic>
      </p:grpSp>
      <p:grpSp>
        <p:nvGrpSpPr>
          <p:cNvPr id="1155" name="Google Shape;1155;p37"/>
          <p:cNvGrpSpPr/>
          <p:nvPr/>
        </p:nvGrpSpPr>
        <p:grpSpPr>
          <a:xfrm>
            <a:off x="629122" y="-319532"/>
            <a:ext cx="1634795" cy="1902066"/>
            <a:chOff x="476872" y="-402032"/>
            <a:chExt cx="1634795" cy="1902066"/>
          </a:xfrm>
        </p:grpSpPr>
        <p:sp>
          <p:nvSpPr>
            <p:cNvPr id="1156" name="Google Shape;1156;p37"/>
            <p:cNvSpPr/>
            <p:nvPr/>
          </p:nvSpPr>
          <p:spPr>
            <a:xfrm rot="3886033">
              <a:off x="490183" y="24319"/>
              <a:ext cx="1608171" cy="1049364"/>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1157" name="Google Shape;1157;p37"/>
            <p:cNvPicPr preferRelativeResize="0"/>
            <p:nvPr/>
          </p:nvPicPr>
          <p:blipFill>
            <a:blip r:embed="rId4">
              <a:alphaModFix/>
            </a:blip>
            <a:stretch>
              <a:fillRect/>
            </a:stretch>
          </p:blipFill>
          <p:spPr>
            <a:xfrm rot="-7384352">
              <a:off x="665801" y="98930"/>
              <a:ext cx="1249943" cy="808858"/>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1"/>
        <p:cNvGrpSpPr/>
        <p:nvPr/>
      </p:nvGrpSpPr>
      <p:grpSpPr>
        <a:xfrm>
          <a:off x="0" y="0"/>
          <a:ext cx="0" cy="0"/>
          <a:chOff x="0" y="0"/>
          <a:chExt cx="0" cy="0"/>
        </a:xfrm>
      </p:grpSpPr>
      <p:sp>
        <p:nvSpPr>
          <p:cNvPr id="1162" name="Google Shape;1162;p38"/>
          <p:cNvSpPr txBox="1">
            <a:spLocks noGrp="1"/>
          </p:cNvSpPr>
          <p:nvPr>
            <p:ph type="title"/>
          </p:nvPr>
        </p:nvSpPr>
        <p:spPr>
          <a:xfrm>
            <a:off x="1284000" y="1754225"/>
            <a:ext cx="6576000" cy="77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163" name="Google Shape;1163;p38"/>
          <p:cNvSpPr txBox="1">
            <a:spLocks noGrp="1"/>
          </p:cNvSpPr>
          <p:nvPr>
            <p:ph type="subTitle" idx="1"/>
          </p:nvPr>
        </p:nvSpPr>
        <p:spPr>
          <a:xfrm>
            <a:off x="1284000" y="2532425"/>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 of users analyzed in our market research</a:t>
            </a:r>
            <a:endParaRPr/>
          </a:p>
        </p:txBody>
      </p:sp>
      <p:sp>
        <p:nvSpPr>
          <p:cNvPr id="1164" name="Google Shape;1164;p38"/>
          <p:cNvSpPr/>
          <p:nvPr/>
        </p:nvSpPr>
        <p:spPr>
          <a:xfrm>
            <a:off x="4296840" y="1081480"/>
            <a:ext cx="550320" cy="553520"/>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9" y="72"/>
                </a:moveTo>
                <a:cubicBezTo>
                  <a:pt x="119" y="47"/>
                  <a:pt x="98" y="26"/>
                  <a:pt x="73" y="26"/>
                </a:cubicBezTo>
                <a:cubicBezTo>
                  <a:pt x="47" y="26"/>
                  <a:pt x="26" y="47"/>
                  <a:pt x="26" y="72"/>
                </a:cubicBezTo>
                <a:cubicBezTo>
                  <a:pt x="26" y="72"/>
                  <a:pt x="26" y="72"/>
                  <a:pt x="26" y="72"/>
                </a:cubicBezTo>
                <a:cubicBezTo>
                  <a:pt x="26" y="98"/>
                  <a:pt x="47" y="119"/>
                  <a:pt x="73" y="119"/>
                </a:cubicBezTo>
                <a:cubicBezTo>
                  <a:pt x="98" y="119"/>
                  <a:pt x="119" y="98"/>
                  <a:pt x="119" y="72"/>
                </a:cubicBezTo>
                <a:close/>
                <a:moveTo>
                  <a:pt x="108" y="72"/>
                </a:moveTo>
                <a:cubicBezTo>
                  <a:pt x="108" y="92"/>
                  <a:pt x="92" y="108"/>
                  <a:pt x="73" y="108"/>
                </a:cubicBezTo>
                <a:cubicBezTo>
                  <a:pt x="53" y="108"/>
                  <a:pt x="37" y="92"/>
                  <a:pt x="37" y="72"/>
                </a:cubicBezTo>
                <a:cubicBezTo>
                  <a:pt x="37" y="72"/>
                  <a:pt x="37" y="72"/>
                  <a:pt x="37" y="72"/>
                </a:cubicBezTo>
                <a:cubicBezTo>
                  <a:pt x="37" y="53"/>
                  <a:pt x="53" y="37"/>
                  <a:pt x="73" y="37"/>
                </a:cubicBezTo>
                <a:cubicBezTo>
                  <a:pt x="92" y="37"/>
                  <a:pt x="108" y="53"/>
                  <a:pt x="108" y="72"/>
                </a:cubicBezTo>
                <a:close/>
                <a:moveTo>
                  <a:pt x="59" y="51"/>
                </a:moveTo>
                <a:cubicBezTo>
                  <a:pt x="63" y="51"/>
                  <a:pt x="66" y="54"/>
                  <a:pt x="66" y="58"/>
                </a:cubicBezTo>
                <a:cubicBezTo>
                  <a:pt x="66" y="62"/>
                  <a:pt x="63" y="65"/>
                  <a:pt x="59" y="65"/>
                </a:cubicBezTo>
                <a:cubicBezTo>
                  <a:pt x="55" y="65"/>
                  <a:pt x="52" y="62"/>
                  <a:pt x="52" y="58"/>
                </a:cubicBezTo>
                <a:cubicBezTo>
                  <a:pt x="52" y="54"/>
                  <a:pt x="55" y="51"/>
                  <a:pt x="59" y="51"/>
                </a:cubicBezTo>
                <a:close/>
                <a:moveTo>
                  <a:pt x="79" y="87"/>
                </a:moveTo>
                <a:cubicBezTo>
                  <a:pt x="79" y="91"/>
                  <a:pt x="83" y="94"/>
                  <a:pt x="86" y="94"/>
                </a:cubicBezTo>
                <a:cubicBezTo>
                  <a:pt x="90" y="94"/>
                  <a:pt x="93" y="91"/>
                  <a:pt x="93" y="87"/>
                </a:cubicBezTo>
                <a:cubicBezTo>
                  <a:pt x="93" y="83"/>
                  <a:pt x="90" y="80"/>
                  <a:pt x="86" y="80"/>
                </a:cubicBezTo>
                <a:cubicBezTo>
                  <a:pt x="83" y="80"/>
                  <a:pt x="79" y="83"/>
                  <a:pt x="79" y="87"/>
                </a:cubicBezTo>
                <a:close/>
                <a:moveTo>
                  <a:pt x="65" y="89"/>
                </a:moveTo>
                <a:cubicBezTo>
                  <a:pt x="89" y="63"/>
                  <a:pt x="89" y="63"/>
                  <a:pt x="89" y="63"/>
                </a:cubicBezTo>
                <a:cubicBezTo>
                  <a:pt x="91" y="61"/>
                  <a:pt x="91" y="57"/>
                  <a:pt x="89" y="55"/>
                </a:cubicBezTo>
                <a:cubicBezTo>
                  <a:pt x="87" y="53"/>
                  <a:pt x="83" y="53"/>
                  <a:pt x="81" y="55"/>
                </a:cubicBezTo>
                <a:cubicBezTo>
                  <a:pt x="56" y="81"/>
                  <a:pt x="56" y="81"/>
                  <a:pt x="56" y="81"/>
                </a:cubicBezTo>
                <a:cubicBezTo>
                  <a:pt x="54" y="84"/>
                  <a:pt x="54" y="87"/>
                  <a:pt x="57" y="89"/>
                </a:cubicBezTo>
                <a:cubicBezTo>
                  <a:pt x="58" y="90"/>
                  <a:pt x="59" y="91"/>
                  <a:pt x="60" y="91"/>
                </a:cubicBezTo>
                <a:cubicBezTo>
                  <a:pt x="62" y="91"/>
                  <a:pt x="63" y="90"/>
                  <a:pt x="65" y="8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65" name="Google Shape;1165;p38"/>
          <p:cNvGrpSpPr/>
          <p:nvPr/>
        </p:nvGrpSpPr>
        <p:grpSpPr>
          <a:xfrm>
            <a:off x="6597950" y="2542683"/>
            <a:ext cx="3772519" cy="3577352"/>
            <a:chOff x="6597950" y="2542683"/>
            <a:chExt cx="3772519" cy="3577352"/>
          </a:xfrm>
        </p:grpSpPr>
        <p:pic>
          <p:nvPicPr>
            <p:cNvPr id="1166" name="Google Shape;1166;p38"/>
            <p:cNvPicPr preferRelativeResize="0"/>
            <p:nvPr/>
          </p:nvPicPr>
          <p:blipFill>
            <a:blip r:embed="rId3">
              <a:alphaModFix/>
            </a:blip>
            <a:stretch>
              <a:fillRect/>
            </a:stretch>
          </p:blipFill>
          <p:spPr>
            <a:xfrm>
              <a:off x="7574255" y="2919768"/>
              <a:ext cx="1226733" cy="808858"/>
            </a:xfrm>
            <a:prstGeom prst="rect">
              <a:avLst/>
            </a:prstGeom>
            <a:noFill/>
            <a:ln>
              <a:noFill/>
            </a:ln>
          </p:spPr>
        </p:pic>
        <p:grpSp>
          <p:nvGrpSpPr>
            <p:cNvPr id="1167" name="Google Shape;1167;p38"/>
            <p:cNvGrpSpPr/>
            <p:nvPr/>
          </p:nvGrpSpPr>
          <p:grpSpPr>
            <a:xfrm>
              <a:off x="6597950" y="2542683"/>
              <a:ext cx="3772519" cy="3577352"/>
              <a:chOff x="4902125" y="2270288"/>
              <a:chExt cx="2516187" cy="2386014"/>
            </a:xfrm>
          </p:grpSpPr>
          <p:sp>
            <p:nvSpPr>
              <p:cNvPr id="1168" name="Google Shape;1168;p38"/>
              <p:cNvSpPr/>
              <p:nvPr/>
            </p:nvSpPr>
            <p:spPr>
              <a:xfrm>
                <a:off x="4902125" y="2270288"/>
                <a:ext cx="2516187" cy="2386014"/>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38"/>
              <p:cNvSpPr/>
              <p:nvPr/>
            </p:nvSpPr>
            <p:spPr>
              <a:xfrm>
                <a:off x="4991025" y="2387763"/>
                <a:ext cx="2297111" cy="2070101"/>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38"/>
              <p:cNvSpPr/>
              <p:nvPr/>
            </p:nvSpPr>
            <p:spPr>
              <a:xfrm>
                <a:off x="5114850" y="3062451"/>
                <a:ext cx="368300" cy="187325"/>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5" name="Google Shape;1175;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REVENUE BY QUARTER</a:t>
            </a:r>
            <a:endParaRPr/>
          </a:p>
        </p:txBody>
      </p:sp>
      <p:sp>
        <p:nvSpPr>
          <p:cNvPr id="1176" name="Google Shape;1176;p39"/>
          <p:cNvSpPr txBox="1">
            <a:spLocks noGrp="1"/>
          </p:cNvSpPr>
          <p:nvPr>
            <p:ph type="title" idx="4294967295"/>
          </p:nvPr>
        </p:nvSpPr>
        <p:spPr>
          <a:xfrm>
            <a:off x="6570563" y="3534436"/>
            <a:ext cx="1673100" cy="3588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Zen Dots"/>
                <a:ea typeface="Zen Dots"/>
                <a:cs typeface="Zen Dots"/>
                <a:sym typeface="Zen Dots"/>
              </a:rPr>
              <a:t>Q4</a:t>
            </a:r>
            <a:endParaRPr sz="2400"/>
          </a:p>
        </p:txBody>
      </p:sp>
      <p:sp>
        <p:nvSpPr>
          <p:cNvPr id="1177" name="Google Shape;1177;p39"/>
          <p:cNvSpPr txBox="1">
            <a:spLocks noGrp="1"/>
          </p:cNvSpPr>
          <p:nvPr>
            <p:ph type="subTitle" idx="4294967295"/>
          </p:nvPr>
        </p:nvSpPr>
        <p:spPr>
          <a:xfrm>
            <a:off x="6570563" y="3835400"/>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latin typeface="Barlow"/>
                <a:ea typeface="Barlow"/>
                <a:cs typeface="Barlow"/>
                <a:sym typeface="Barlow"/>
              </a:rPr>
              <a:t>October - December</a:t>
            </a:r>
            <a:endParaRPr>
              <a:latin typeface="Barlow"/>
              <a:ea typeface="Barlow"/>
              <a:cs typeface="Barlow"/>
              <a:sym typeface="Barlow"/>
            </a:endParaRPr>
          </a:p>
        </p:txBody>
      </p:sp>
      <p:sp>
        <p:nvSpPr>
          <p:cNvPr id="1178" name="Google Shape;1178;p39"/>
          <p:cNvSpPr txBox="1">
            <a:spLocks noGrp="1"/>
          </p:cNvSpPr>
          <p:nvPr>
            <p:ph type="title" idx="4294967295"/>
          </p:nvPr>
        </p:nvSpPr>
        <p:spPr>
          <a:xfrm>
            <a:off x="6570563" y="2780107"/>
            <a:ext cx="1673100" cy="3588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Zen Dots"/>
                <a:ea typeface="Zen Dots"/>
                <a:cs typeface="Zen Dots"/>
                <a:sym typeface="Zen Dots"/>
              </a:rPr>
              <a:t>Q3</a:t>
            </a:r>
            <a:endParaRPr sz="1500">
              <a:latin typeface="Zen Dots"/>
              <a:ea typeface="Zen Dots"/>
              <a:cs typeface="Zen Dots"/>
              <a:sym typeface="Zen Dots"/>
            </a:endParaRPr>
          </a:p>
        </p:txBody>
      </p:sp>
      <p:sp>
        <p:nvSpPr>
          <p:cNvPr id="1179" name="Google Shape;1179;p39"/>
          <p:cNvSpPr txBox="1">
            <a:spLocks noGrp="1"/>
          </p:cNvSpPr>
          <p:nvPr>
            <p:ph type="subTitle" idx="4294967295"/>
          </p:nvPr>
        </p:nvSpPr>
        <p:spPr>
          <a:xfrm>
            <a:off x="6570563" y="3081071"/>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latin typeface="Barlow"/>
                <a:ea typeface="Barlow"/>
                <a:cs typeface="Barlow"/>
                <a:sym typeface="Barlow"/>
              </a:rPr>
              <a:t>July - September</a:t>
            </a:r>
            <a:endParaRPr>
              <a:latin typeface="Barlow"/>
              <a:ea typeface="Barlow"/>
              <a:cs typeface="Barlow"/>
              <a:sym typeface="Barlow"/>
            </a:endParaRPr>
          </a:p>
        </p:txBody>
      </p:sp>
      <p:sp>
        <p:nvSpPr>
          <p:cNvPr id="1180" name="Google Shape;1180;p39"/>
          <p:cNvSpPr txBox="1">
            <a:spLocks noGrp="1"/>
          </p:cNvSpPr>
          <p:nvPr>
            <p:ph type="title" idx="4294967295"/>
          </p:nvPr>
        </p:nvSpPr>
        <p:spPr>
          <a:xfrm>
            <a:off x="6570563" y="2025779"/>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latin typeface="Zen Dots"/>
                <a:ea typeface="Zen Dots"/>
                <a:cs typeface="Zen Dots"/>
                <a:sym typeface="Zen Dots"/>
              </a:rPr>
              <a:t>Q2</a:t>
            </a:r>
            <a:endParaRPr sz="2400"/>
          </a:p>
        </p:txBody>
      </p:sp>
      <p:sp>
        <p:nvSpPr>
          <p:cNvPr id="1181" name="Google Shape;1181;p39"/>
          <p:cNvSpPr txBox="1">
            <a:spLocks noGrp="1"/>
          </p:cNvSpPr>
          <p:nvPr>
            <p:ph type="subTitle" idx="4294967295"/>
          </p:nvPr>
        </p:nvSpPr>
        <p:spPr>
          <a:xfrm>
            <a:off x="6570563" y="2326743"/>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latin typeface="Barlow"/>
                <a:ea typeface="Barlow"/>
                <a:cs typeface="Barlow"/>
                <a:sym typeface="Barlow"/>
              </a:rPr>
              <a:t>April - June</a:t>
            </a:r>
            <a:endParaRPr>
              <a:latin typeface="Barlow"/>
              <a:ea typeface="Barlow"/>
              <a:cs typeface="Barlow"/>
              <a:sym typeface="Barlow"/>
            </a:endParaRPr>
          </a:p>
        </p:txBody>
      </p:sp>
      <p:sp>
        <p:nvSpPr>
          <p:cNvPr id="1182" name="Google Shape;1182;p39"/>
          <p:cNvSpPr txBox="1">
            <a:spLocks noGrp="1"/>
          </p:cNvSpPr>
          <p:nvPr>
            <p:ph type="title" idx="4294967295"/>
          </p:nvPr>
        </p:nvSpPr>
        <p:spPr>
          <a:xfrm>
            <a:off x="6570563" y="1271450"/>
            <a:ext cx="1673100" cy="3588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a:latin typeface="Zen Dots"/>
                <a:ea typeface="Zen Dots"/>
                <a:cs typeface="Zen Dots"/>
                <a:sym typeface="Zen Dots"/>
              </a:rPr>
              <a:t>Q1</a:t>
            </a:r>
            <a:endParaRPr sz="1500">
              <a:latin typeface="Zen Dots"/>
              <a:ea typeface="Zen Dots"/>
              <a:cs typeface="Zen Dots"/>
              <a:sym typeface="Zen Dots"/>
            </a:endParaRPr>
          </a:p>
        </p:txBody>
      </p:sp>
      <p:sp>
        <p:nvSpPr>
          <p:cNvPr id="1183" name="Google Shape;1183;p39"/>
          <p:cNvSpPr txBox="1">
            <a:spLocks noGrp="1"/>
          </p:cNvSpPr>
          <p:nvPr>
            <p:ph type="subTitle" idx="4294967295"/>
          </p:nvPr>
        </p:nvSpPr>
        <p:spPr>
          <a:xfrm>
            <a:off x="6570563" y="1572414"/>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latin typeface="Barlow"/>
                <a:ea typeface="Barlow"/>
                <a:cs typeface="Barlow"/>
                <a:sym typeface="Barlow"/>
              </a:rPr>
              <a:t>January - March</a:t>
            </a:r>
            <a:endParaRPr>
              <a:latin typeface="Barlow"/>
              <a:ea typeface="Barlow"/>
              <a:cs typeface="Barlow"/>
              <a:sym typeface="Barlow"/>
            </a:endParaRPr>
          </a:p>
        </p:txBody>
      </p:sp>
      <p:sp>
        <p:nvSpPr>
          <p:cNvPr id="1184" name="Google Shape;1184;p39"/>
          <p:cNvSpPr/>
          <p:nvPr/>
        </p:nvSpPr>
        <p:spPr>
          <a:xfrm>
            <a:off x="6346063" y="1312325"/>
            <a:ext cx="183300" cy="183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9"/>
          <p:cNvSpPr/>
          <p:nvPr/>
        </p:nvSpPr>
        <p:spPr>
          <a:xfrm>
            <a:off x="6346063" y="2067250"/>
            <a:ext cx="183300" cy="18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9"/>
          <p:cNvSpPr/>
          <p:nvPr/>
        </p:nvSpPr>
        <p:spPr>
          <a:xfrm>
            <a:off x="6346063" y="2822175"/>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9"/>
          <p:cNvSpPr/>
          <p:nvPr/>
        </p:nvSpPr>
        <p:spPr>
          <a:xfrm>
            <a:off x="6346063" y="3577100"/>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9"/>
          <p:cNvSpPr txBox="1"/>
          <p:nvPr/>
        </p:nvSpPr>
        <p:spPr>
          <a:xfrm>
            <a:off x="981900" y="44351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Barlow"/>
              <a:ea typeface="Barlow"/>
              <a:cs typeface="Barlow"/>
              <a:sym typeface="Barlow"/>
            </a:endParaRPr>
          </a:p>
        </p:txBody>
      </p:sp>
      <p:pic>
        <p:nvPicPr>
          <p:cNvPr id="1189" name="Google Shape;1189;p39" title="Chart">
            <a:hlinkClick r:id="rId4"/>
          </p:cNvPr>
          <p:cNvPicPr preferRelativeResize="0"/>
          <p:nvPr/>
        </p:nvPicPr>
        <p:blipFill>
          <a:blip r:embed="rId5">
            <a:alphaModFix/>
          </a:blip>
          <a:stretch>
            <a:fillRect/>
          </a:stretch>
        </p:blipFill>
        <p:spPr>
          <a:xfrm>
            <a:off x="713225" y="1093925"/>
            <a:ext cx="5033814" cy="3112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3"/>
        <p:cNvGrpSpPr/>
        <p:nvPr/>
      </p:nvGrpSpPr>
      <p:grpSpPr>
        <a:xfrm>
          <a:off x="0" y="0"/>
          <a:ext cx="0" cy="0"/>
          <a:chOff x="0" y="0"/>
          <a:chExt cx="0" cy="0"/>
        </a:xfrm>
      </p:grpSpPr>
      <p:sp>
        <p:nvSpPr>
          <p:cNvPr id="1194" name="Google Shape;1194;p40"/>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COMPARISON</a:t>
            </a:r>
            <a:endParaRPr/>
          </a:p>
        </p:txBody>
      </p:sp>
      <p:graphicFrame>
        <p:nvGraphicFramePr>
          <p:cNvPr id="1195" name="Google Shape;1195;p40"/>
          <p:cNvGraphicFramePr/>
          <p:nvPr/>
        </p:nvGraphicFramePr>
        <p:xfrm>
          <a:off x="719963" y="1237810"/>
          <a:ext cx="3000000" cy="3000000"/>
        </p:xfrm>
        <a:graphic>
          <a:graphicData uri="http://schemas.openxmlformats.org/drawingml/2006/table">
            <a:tbl>
              <a:tblPr>
                <a:noFill/>
                <a:tableStyleId>{086CE7C4-DA55-4962-B666-DEABED1BF28F}</a:tableStyleId>
              </a:tblPr>
              <a:tblGrid>
                <a:gridCol w="953550">
                  <a:extLst>
                    <a:ext uri="{9D8B030D-6E8A-4147-A177-3AD203B41FA5}">
                      <a16:colId xmlns:a16="http://schemas.microsoft.com/office/drawing/2014/main" val="20000"/>
                    </a:ext>
                  </a:extLst>
                </a:gridCol>
                <a:gridCol w="1336700">
                  <a:extLst>
                    <a:ext uri="{9D8B030D-6E8A-4147-A177-3AD203B41FA5}">
                      <a16:colId xmlns:a16="http://schemas.microsoft.com/office/drawing/2014/main" val="20001"/>
                    </a:ext>
                  </a:extLst>
                </a:gridCol>
                <a:gridCol w="1386125">
                  <a:extLst>
                    <a:ext uri="{9D8B030D-6E8A-4147-A177-3AD203B41FA5}">
                      <a16:colId xmlns:a16="http://schemas.microsoft.com/office/drawing/2014/main" val="20002"/>
                    </a:ext>
                  </a:extLst>
                </a:gridCol>
                <a:gridCol w="1195600">
                  <a:extLst>
                    <a:ext uri="{9D8B030D-6E8A-4147-A177-3AD203B41FA5}">
                      <a16:colId xmlns:a16="http://schemas.microsoft.com/office/drawing/2014/main" val="20003"/>
                    </a:ext>
                  </a:extLst>
                </a:gridCol>
                <a:gridCol w="871025">
                  <a:extLst>
                    <a:ext uri="{9D8B030D-6E8A-4147-A177-3AD203B41FA5}">
                      <a16:colId xmlns:a16="http://schemas.microsoft.com/office/drawing/2014/main" val="20004"/>
                    </a:ext>
                  </a:extLst>
                </a:gridCol>
                <a:gridCol w="1089775">
                  <a:extLst>
                    <a:ext uri="{9D8B030D-6E8A-4147-A177-3AD203B41FA5}">
                      <a16:colId xmlns:a16="http://schemas.microsoft.com/office/drawing/2014/main" val="20005"/>
                    </a:ext>
                  </a:extLst>
                </a:gridCol>
                <a:gridCol w="871075">
                  <a:extLst>
                    <a:ext uri="{9D8B030D-6E8A-4147-A177-3AD203B41FA5}">
                      <a16:colId xmlns:a16="http://schemas.microsoft.com/office/drawing/2014/main" val="20006"/>
                    </a:ext>
                  </a:extLst>
                </a:gridCol>
              </a:tblGrid>
              <a:tr h="493875">
                <a:tc>
                  <a:txBody>
                    <a:bodyPr/>
                    <a:lstStyle/>
                    <a:p>
                      <a:pPr marL="0" lvl="0" indent="0" algn="l" rtl="0">
                        <a:spcBef>
                          <a:spcPts val="0"/>
                        </a:spcBef>
                        <a:spcAft>
                          <a:spcPts val="0"/>
                        </a:spcAft>
                        <a:buNone/>
                      </a:pPr>
                      <a:endParaRPr sz="1800">
                        <a:solidFill>
                          <a:srgbClr val="4E48AB"/>
                        </a:solidFill>
                        <a:latin typeface="Bebas Neue Regular"/>
                        <a:ea typeface="Bebas Neue Regular"/>
                        <a:cs typeface="Bebas Neue Regular"/>
                        <a:sym typeface="Bebas Ne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FEATURES</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VALUE</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PRICING</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TRIAL</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OVERLAP</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sym typeface="Zen Dots"/>
                        </a:rPr>
                        <a:t>SHARE</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A</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Fuel economy</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Special offers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$23,000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No</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Low</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8%</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B</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Design</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Reliability</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$27,000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No</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Low</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5%</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C</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Performance</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Repairs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$30,000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Yes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High</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20%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D</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Safety features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Marketing</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$24,000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No</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High</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22%</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E</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Technology</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Customers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$32,000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Yes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Low</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10%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F</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Comfort</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Best prices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$15,000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Yes</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High</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30%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364850">
                <a:tc>
                  <a:txBody>
                    <a:bodyPr/>
                    <a:lstStyle/>
                    <a:p>
                      <a:pPr marL="0" lvl="0" indent="0" algn="l" rtl="0">
                        <a:spcBef>
                          <a:spcPts val="0"/>
                        </a:spcBef>
                        <a:spcAft>
                          <a:spcPts val="0"/>
                        </a:spcAft>
                        <a:buNone/>
                      </a:pPr>
                      <a:r>
                        <a:rPr lang="en" sz="1100" b="1">
                          <a:solidFill>
                            <a:schemeClr val="dk1"/>
                          </a:solidFill>
                          <a:latin typeface="Barlow"/>
                          <a:ea typeface="Barlow"/>
                          <a:cs typeface="Barlow"/>
                          <a:sym typeface="Barlow"/>
                        </a:rPr>
                        <a:t>Company G</a:t>
                      </a:r>
                      <a:endParaRPr sz="11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Customization</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Brand name</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$45,000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No</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Low</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000">
                          <a:solidFill>
                            <a:schemeClr val="dk1"/>
                          </a:solidFill>
                          <a:latin typeface="Barlow"/>
                          <a:ea typeface="Barlow"/>
                          <a:cs typeface="Barlow"/>
                          <a:sym typeface="Barlow"/>
                        </a:rPr>
                        <a:t>5%</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41"/>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INFOGRAPHIC</a:t>
            </a:r>
            <a:endParaRPr/>
          </a:p>
        </p:txBody>
      </p:sp>
      <p:sp>
        <p:nvSpPr>
          <p:cNvPr id="1201" name="Google Shape;1201;p41"/>
          <p:cNvSpPr txBox="1"/>
          <p:nvPr/>
        </p:nvSpPr>
        <p:spPr>
          <a:xfrm>
            <a:off x="800100" y="1290650"/>
            <a:ext cx="1866300" cy="4389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None/>
            </a:pPr>
            <a:r>
              <a:rPr lang="en" sz="1500" b="1">
                <a:solidFill>
                  <a:schemeClr val="dk1"/>
                </a:solidFill>
                <a:latin typeface="Zen Dots"/>
                <a:ea typeface="Zen Dots"/>
                <a:cs typeface="Zen Dots"/>
                <a:sym typeface="Zen Dots"/>
              </a:rPr>
              <a:t>VISUALS</a:t>
            </a:r>
            <a:endParaRPr sz="1500" b="1">
              <a:solidFill>
                <a:schemeClr val="dk1"/>
              </a:solidFill>
              <a:latin typeface="Zen Dots"/>
              <a:ea typeface="Zen Dots"/>
              <a:cs typeface="Zen Dots"/>
              <a:sym typeface="Zen Dots"/>
            </a:endParaRPr>
          </a:p>
        </p:txBody>
      </p:sp>
      <p:sp>
        <p:nvSpPr>
          <p:cNvPr id="1202" name="Google Shape;1202;p41"/>
          <p:cNvSpPr txBox="1"/>
          <p:nvPr/>
        </p:nvSpPr>
        <p:spPr>
          <a:xfrm>
            <a:off x="800100" y="2314043"/>
            <a:ext cx="1866300" cy="4389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None/>
            </a:pPr>
            <a:r>
              <a:rPr lang="en" sz="1500" b="1">
                <a:solidFill>
                  <a:schemeClr val="dk1"/>
                </a:solidFill>
                <a:latin typeface="Zen Dots"/>
                <a:ea typeface="Zen Dots"/>
                <a:cs typeface="Zen Dots"/>
                <a:sym typeface="Zen Dots"/>
              </a:rPr>
              <a:t>PRICE</a:t>
            </a:r>
            <a:endParaRPr sz="1500" b="1">
              <a:solidFill>
                <a:schemeClr val="dk1"/>
              </a:solidFill>
              <a:latin typeface="Zen Dots"/>
              <a:ea typeface="Zen Dots"/>
              <a:cs typeface="Zen Dots"/>
              <a:sym typeface="Zen Dots"/>
            </a:endParaRPr>
          </a:p>
        </p:txBody>
      </p:sp>
      <p:sp>
        <p:nvSpPr>
          <p:cNvPr id="1203" name="Google Shape;1203;p41"/>
          <p:cNvSpPr txBox="1"/>
          <p:nvPr/>
        </p:nvSpPr>
        <p:spPr>
          <a:xfrm>
            <a:off x="800100" y="3331112"/>
            <a:ext cx="1866300" cy="438900"/>
          </a:xfrm>
          <a:prstGeom prst="rect">
            <a:avLst/>
          </a:prstGeom>
          <a:noFill/>
          <a:ln>
            <a:noFill/>
          </a:ln>
        </p:spPr>
        <p:txBody>
          <a:bodyPr spcFirstLastPara="1" wrap="square" lIns="91425" tIns="91425" rIns="91425" bIns="91425" anchor="b" anchorCtr="0">
            <a:noAutofit/>
          </a:bodyPr>
          <a:lstStyle/>
          <a:p>
            <a:pPr marL="0" marR="0" lvl="0" indent="0" algn="r" rtl="0">
              <a:lnSpc>
                <a:spcPct val="100000"/>
              </a:lnSpc>
              <a:spcBef>
                <a:spcPts val="0"/>
              </a:spcBef>
              <a:spcAft>
                <a:spcPts val="0"/>
              </a:spcAft>
              <a:buNone/>
            </a:pPr>
            <a:r>
              <a:rPr lang="en" sz="1500" b="1">
                <a:solidFill>
                  <a:schemeClr val="dk1"/>
                </a:solidFill>
                <a:latin typeface="Zen Dots"/>
                <a:ea typeface="Zen Dots"/>
                <a:cs typeface="Zen Dots"/>
                <a:sym typeface="Zen Dots"/>
              </a:rPr>
              <a:t>AVAILABILITY</a:t>
            </a:r>
            <a:endParaRPr sz="1500" b="1">
              <a:solidFill>
                <a:schemeClr val="dk1"/>
              </a:solidFill>
              <a:latin typeface="Zen Dots"/>
              <a:ea typeface="Zen Dots"/>
              <a:cs typeface="Zen Dots"/>
              <a:sym typeface="Zen Dots"/>
            </a:endParaRPr>
          </a:p>
        </p:txBody>
      </p:sp>
      <p:sp>
        <p:nvSpPr>
          <p:cNvPr id="1204" name="Google Shape;1204;p41"/>
          <p:cNvSpPr txBox="1"/>
          <p:nvPr/>
        </p:nvSpPr>
        <p:spPr>
          <a:xfrm>
            <a:off x="6621163" y="1289150"/>
            <a:ext cx="1733400" cy="441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FEATURES</a:t>
            </a:r>
            <a:endParaRPr sz="1500" b="1">
              <a:solidFill>
                <a:schemeClr val="dk1"/>
              </a:solidFill>
              <a:latin typeface="Zen Dots"/>
              <a:ea typeface="Zen Dots"/>
              <a:cs typeface="Zen Dots"/>
              <a:sym typeface="Zen Dots"/>
            </a:endParaRPr>
          </a:p>
        </p:txBody>
      </p:sp>
      <p:sp>
        <p:nvSpPr>
          <p:cNvPr id="1205" name="Google Shape;1205;p41"/>
          <p:cNvSpPr txBox="1"/>
          <p:nvPr/>
        </p:nvSpPr>
        <p:spPr>
          <a:xfrm>
            <a:off x="6621163" y="2312543"/>
            <a:ext cx="1733400" cy="441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USERS</a:t>
            </a:r>
            <a:endParaRPr sz="1500" b="1">
              <a:solidFill>
                <a:schemeClr val="dk1"/>
              </a:solidFill>
              <a:latin typeface="Zen Dots"/>
              <a:ea typeface="Zen Dots"/>
              <a:cs typeface="Zen Dots"/>
              <a:sym typeface="Zen Dots"/>
            </a:endParaRPr>
          </a:p>
        </p:txBody>
      </p:sp>
      <p:sp>
        <p:nvSpPr>
          <p:cNvPr id="1206" name="Google Shape;1206;p41"/>
          <p:cNvSpPr txBox="1"/>
          <p:nvPr/>
        </p:nvSpPr>
        <p:spPr>
          <a:xfrm>
            <a:off x="6621163" y="3331112"/>
            <a:ext cx="1733400" cy="4389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UPDATES</a:t>
            </a:r>
            <a:endParaRPr sz="1500" b="1">
              <a:solidFill>
                <a:schemeClr val="dk1"/>
              </a:solidFill>
              <a:latin typeface="Zen Dots"/>
              <a:ea typeface="Zen Dots"/>
              <a:cs typeface="Zen Dots"/>
              <a:sym typeface="Zen Dots"/>
            </a:endParaRPr>
          </a:p>
        </p:txBody>
      </p:sp>
      <p:sp>
        <p:nvSpPr>
          <p:cNvPr id="1207" name="Google Shape;1207;p41"/>
          <p:cNvSpPr txBox="1"/>
          <p:nvPr/>
        </p:nvSpPr>
        <p:spPr>
          <a:xfrm>
            <a:off x="800100" y="1663129"/>
            <a:ext cx="18663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Barlow"/>
                <a:ea typeface="Barlow"/>
                <a:cs typeface="Barlow"/>
                <a:sym typeface="Barlow"/>
              </a:rPr>
              <a:t>Showcase the design of your product</a:t>
            </a:r>
            <a:endParaRPr sz="1200">
              <a:solidFill>
                <a:schemeClr val="dk1"/>
              </a:solidFill>
              <a:latin typeface="Barlow"/>
              <a:ea typeface="Barlow"/>
              <a:cs typeface="Barlow"/>
              <a:sym typeface="Barlow"/>
            </a:endParaRPr>
          </a:p>
        </p:txBody>
      </p:sp>
      <p:sp>
        <p:nvSpPr>
          <p:cNvPr id="1208" name="Google Shape;1208;p41"/>
          <p:cNvSpPr txBox="1"/>
          <p:nvPr/>
        </p:nvSpPr>
        <p:spPr>
          <a:xfrm>
            <a:off x="800100" y="2682790"/>
            <a:ext cx="18663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Barlow"/>
                <a:ea typeface="Barlow"/>
                <a:cs typeface="Barlow"/>
                <a:sym typeface="Barlow"/>
              </a:rPr>
              <a:t>Share the cost and price with investors</a:t>
            </a:r>
            <a:endParaRPr sz="1200">
              <a:solidFill>
                <a:schemeClr val="dk1"/>
              </a:solidFill>
              <a:latin typeface="Barlow"/>
              <a:ea typeface="Barlow"/>
              <a:cs typeface="Barlow"/>
              <a:sym typeface="Barlow"/>
            </a:endParaRPr>
          </a:p>
        </p:txBody>
      </p:sp>
      <p:sp>
        <p:nvSpPr>
          <p:cNvPr id="1209" name="Google Shape;1209;p41"/>
          <p:cNvSpPr txBox="1"/>
          <p:nvPr/>
        </p:nvSpPr>
        <p:spPr>
          <a:xfrm>
            <a:off x="800100" y="3701688"/>
            <a:ext cx="18663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Barlow"/>
                <a:ea typeface="Barlow"/>
                <a:cs typeface="Barlow"/>
                <a:sym typeface="Barlow"/>
              </a:rPr>
              <a:t>When is the product expected to be ready?</a:t>
            </a:r>
            <a:endParaRPr sz="1200">
              <a:solidFill>
                <a:schemeClr val="dk1"/>
              </a:solidFill>
              <a:latin typeface="Barlow"/>
              <a:ea typeface="Barlow"/>
              <a:cs typeface="Barlow"/>
              <a:sym typeface="Barlow"/>
            </a:endParaRPr>
          </a:p>
        </p:txBody>
      </p:sp>
      <p:sp>
        <p:nvSpPr>
          <p:cNvPr id="1210" name="Google Shape;1210;p41"/>
          <p:cNvSpPr txBox="1"/>
          <p:nvPr/>
        </p:nvSpPr>
        <p:spPr>
          <a:xfrm>
            <a:off x="6621163" y="1663129"/>
            <a:ext cx="17334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What makes your product unique?</a:t>
            </a:r>
            <a:endParaRPr sz="1200">
              <a:solidFill>
                <a:schemeClr val="dk1"/>
              </a:solidFill>
              <a:latin typeface="Barlow"/>
              <a:ea typeface="Barlow"/>
              <a:cs typeface="Barlow"/>
              <a:sym typeface="Barlow"/>
            </a:endParaRPr>
          </a:p>
        </p:txBody>
      </p:sp>
      <p:sp>
        <p:nvSpPr>
          <p:cNvPr id="1211" name="Google Shape;1211;p41"/>
          <p:cNvSpPr txBox="1"/>
          <p:nvPr/>
        </p:nvSpPr>
        <p:spPr>
          <a:xfrm>
            <a:off x="6621163" y="2682408"/>
            <a:ext cx="17334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Speak about the main target audience</a:t>
            </a:r>
            <a:endParaRPr sz="1200">
              <a:solidFill>
                <a:schemeClr val="dk1"/>
              </a:solidFill>
              <a:latin typeface="Barlow"/>
              <a:ea typeface="Barlow"/>
              <a:cs typeface="Barlow"/>
              <a:sym typeface="Barlow"/>
            </a:endParaRPr>
          </a:p>
        </p:txBody>
      </p:sp>
      <p:sp>
        <p:nvSpPr>
          <p:cNvPr id="1212" name="Google Shape;1212;p41"/>
          <p:cNvSpPr txBox="1"/>
          <p:nvPr/>
        </p:nvSpPr>
        <p:spPr>
          <a:xfrm>
            <a:off x="6621163" y="3701688"/>
            <a:ext cx="17334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Do you plan on updating it?</a:t>
            </a:r>
            <a:endParaRPr sz="1200">
              <a:solidFill>
                <a:schemeClr val="dk1"/>
              </a:solidFill>
              <a:latin typeface="Barlow"/>
              <a:ea typeface="Barlow"/>
              <a:cs typeface="Barlow"/>
              <a:sym typeface="Barlow"/>
            </a:endParaRPr>
          </a:p>
        </p:txBody>
      </p:sp>
      <p:sp>
        <p:nvSpPr>
          <p:cNvPr id="1213" name="Google Shape;1213;p41"/>
          <p:cNvSpPr/>
          <p:nvPr/>
        </p:nvSpPr>
        <p:spPr>
          <a:xfrm>
            <a:off x="3710796" y="1472230"/>
            <a:ext cx="1407579" cy="2685758"/>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 name="Google Shape;1214;p41"/>
          <p:cNvGrpSpPr/>
          <p:nvPr/>
        </p:nvGrpSpPr>
        <p:grpSpPr>
          <a:xfrm>
            <a:off x="3638824" y="1317861"/>
            <a:ext cx="1866351" cy="3149588"/>
            <a:chOff x="5186401" y="494525"/>
            <a:chExt cx="1834973" cy="3724678"/>
          </a:xfrm>
        </p:grpSpPr>
        <p:sp>
          <p:nvSpPr>
            <p:cNvPr id="1215" name="Google Shape;1215;p41"/>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1"/>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17" name="Google Shape;1217;p41"/>
          <p:cNvPicPr preferRelativeResize="0"/>
          <p:nvPr/>
        </p:nvPicPr>
        <p:blipFill rotWithShape="1">
          <a:blip r:embed="rId3">
            <a:alphaModFix/>
          </a:blip>
          <a:srcRect l="33243" r="33243"/>
          <a:stretch/>
        </p:blipFill>
        <p:spPr>
          <a:xfrm>
            <a:off x="3771917" y="1472238"/>
            <a:ext cx="1600174" cy="2685900"/>
          </a:xfrm>
          <a:prstGeom prst="rect">
            <a:avLst/>
          </a:prstGeom>
          <a:noFill/>
          <a:ln w="9525" cap="flat" cmpd="sng">
            <a:solidFill>
              <a:schemeClr val="lt1"/>
            </a:solidFill>
            <a:prstDash val="solid"/>
            <a:round/>
            <a:headEnd type="none" w="sm" len="sm"/>
            <a:tailEnd type="none" w="sm" len="sm"/>
          </a:ln>
        </p:spPr>
      </p:pic>
      <p:sp>
        <p:nvSpPr>
          <p:cNvPr id="1218" name="Google Shape;1218;p41"/>
          <p:cNvSpPr/>
          <p:nvPr/>
        </p:nvSpPr>
        <p:spPr>
          <a:xfrm>
            <a:off x="6109635" y="2344478"/>
            <a:ext cx="379135" cy="378031"/>
          </a:xfrm>
          <a:custGeom>
            <a:avLst/>
            <a:gdLst/>
            <a:ahLst/>
            <a:cxnLst/>
            <a:rect l="l" t="t" r="r" b="b"/>
            <a:pathLst>
              <a:path w="145" h="144" extrusionOk="0">
                <a:moveTo>
                  <a:pt x="89" y="144"/>
                </a:moveTo>
                <a:cubicBezTo>
                  <a:pt x="6" y="144"/>
                  <a:pt x="6" y="144"/>
                  <a:pt x="6" y="144"/>
                </a:cubicBezTo>
                <a:cubicBezTo>
                  <a:pt x="3" y="144"/>
                  <a:pt x="1" y="142"/>
                  <a:pt x="0" y="139"/>
                </a:cubicBezTo>
                <a:cubicBezTo>
                  <a:pt x="0" y="136"/>
                  <a:pt x="3" y="133"/>
                  <a:pt x="6" y="133"/>
                </a:cubicBezTo>
                <a:cubicBezTo>
                  <a:pt x="89" y="133"/>
                  <a:pt x="89" y="133"/>
                  <a:pt x="89" y="133"/>
                </a:cubicBezTo>
                <a:cubicBezTo>
                  <a:pt x="92" y="133"/>
                  <a:pt x="94" y="132"/>
                  <a:pt x="96" y="130"/>
                </a:cubicBezTo>
                <a:cubicBezTo>
                  <a:pt x="98" y="127"/>
                  <a:pt x="98" y="124"/>
                  <a:pt x="96" y="122"/>
                </a:cubicBezTo>
                <a:cubicBezTo>
                  <a:pt x="43" y="16"/>
                  <a:pt x="43" y="16"/>
                  <a:pt x="43" y="16"/>
                </a:cubicBezTo>
                <a:cubicBezTo>
                  <a:pt x="41" y="13"/>
                  <a:pt x="39" y="11"/>
                  <a:pt x="35" y="11"/>
                </a:cubicBezTo>
                <a:cubicBezTo>
                  <a:pt x="35" y="11"/>
                  <a:pt x="35" y="11"/>
                  <a:pt x="35" y="11"/>
                </a:cubicBezTo>
                <a:cubicBezTo>
                  <a:pt x="32" y="11"/>
                  <a:pt x="30" y="13"/>
                  <a:pt x="28" y="16"/>
                </a:cubicBezTo>
                <a:cubicBezTo>
                  <a:pt x="13" y="46"/>
                  <a:pt x="13" y="46"/>
                  <a:pt x="13" y="46"/>
                </a:cubicBezTo>
                <a:cubicBezTo>
                  <a:pt x="11" y="49"/>
                  <a:pt x="11" y="53"/>
                  <a:pt x="13" y="56"/>
                </a:cubicBezTo>
                <a:cubicBezTo>
                  <a:pt x="21" y="73"/>
                  <a:pt x="21" y="73"/>
                  <a:pt x="21" y="73"/>
                </a:cubicBezTo>
                <a:cubicBezTo>
                  <a:pt x="35" y="47"/>
                  <a:pt x="35" y="47"/>
                  <a:pt x="35" y="47"/>
                </a:cubicBezTo>
                <a:cubicBezTo>
                  <a:pt x="36" y="45"/>
                  <a:pt x="38" y="43"/>
                  <a:pt x="40" y="43"/>
                </a:cubicBezTo>
                <a:cubicBezTo>
                  <a:pt x="42" y="43"/>
                  <a:pt x="44" y="45"/>
                  <a:pt x="45" y="46"/>
                </a:cubicBezTo>
                <a:cubicBezTo>
                  <a:pt x="57" y="68"/>
                  <a:pt x="57" y="68"/>
                  <a:pt x="57" y="68"/>
                </a:cubicBezTo>
                <a:cubicBezTo>
                  <a:pt x="58" y="71"/>
                  <a:pt x="57" y="74"/>
                  <a:pt x="55" y="76"/>
                </a:cubicBezTo>
                <a:cubicBezTo>
                  <a:pt x="52" y="78"/>
                  <a:pt x="48" y="77"/>
                  <a:pt x="47" y="74"/>
                </a:cubicBezTo>
                <a:cubicBezTo>
                  <a:pt x="40" y="61"/>
                  <a:pt x="40" y="61"/>
                  <a:pt x="40" y="61"/>
                </a:cubicBezTo>
                <a:cubicBezTo>
                  <a:pt x="26" y="89"/>
                  <a:pt x="26" y="89"/>
                  <a:pt x="26" y="89"/>
                </a:cubicBezTo>
                <a:cubicBezTo>
                  <a:pt x="25" y="91"/>
                  <a:pt x="23" y="92"/>
                  <a:pt x="21" y="92"/>
                </a:cubicBezTo>
                <a:cubicBezTo>
                  <a:pt x="21" y="92"/>
                  <a:pt x="21" y="92"/>
                  <a:pt x="21" y="92"/>
                </a:cubicBezTo>
                <a:cubicBezTo>
                  <a:pt x="19" y="92"/>
                  <a:pt x="17" y="91"/>
                  <a:pt x="16" y="89"/>
                </a:cubicBezTo>
                <a:cubicBezTo>
                  <a:pt x="3" y="60"/>
                  <a:pt x="3" y="60"/>
                  <a:pt x="3" y="60"/>
                </a:cubicBezTo>
                <a:cubicBezTo>
                  <a:pt x="0" y="54"/>
                  <a:pt x="0" y="47"/>
                  <a:pt x="3" y="41"/>
                </a:cubicBezTo>
                <a:cubicBezTo>
                  <a:pt x="18" y="11"/>
                  <a:pt x="18" y="11"/>
                  <a:pt x="18" y="11"/>
                </a:cubicBezTo>
                <a:cubicBezTo>
                  <a:pt x="21" y="4"/>
                  <a:pt x="28" y="0"/>
                  <a:pt x="35" y="0"/>
                </a:cubicBezTo>
                <a:cubicBezTo>
                  <a:pt x="35" y="0"/>
                  <a:pt x="35" y="0"/>
                  <a:pt x="35" y="0"/>
                </a:cubicBezTo>
                <a:cubicBezTo>
                  <a:pt x="43" y="0"/>
                  <a:pt x="50" y="4"/>
                  <a:pt x="53" y="11"/>
                </a:cubicBezTo>
                <a:cubicBezTo>
                  <a:pt x="107" y="117"/>
                  <a:pt x="107" y="117"/>
                  <a:pt x="107" y="117"/>
                </a:cubicBezTo>
                <a:cubicBezTo>
                  <a:pt x="110" y="123"/>
                  <a:pt x="109" y="130"/>
                  <a:pt x="106" y="135"/>
                </a:cubicBezTo>
                <a:cubicBezTo>
                  <a:pt x="102" y="141"/>
                  <a:pt x="96" y="144"/>
                  <a:pt x="89" y="144"/>
                </a:cubicBezTo>
                <a:close/>
                <a:moveTo>
                  <a:pt x="138" y="41"/>
                </a:moveTo>
                <a:cubicBezTo>
                  <a:pt x="134" y="41"/>
                  <a:pt x="131" y="44"/>
                  <a:pt x="131" y="48"/>
                </a:cubicBezTo>
                <a:cubicBezTo>
                  <a:pt x="131" y="52"/>
                  <a:pt x="134" y="55"/>
                  <a:pt x="138" y="55"/>
                </a:cubicBezTo>
                <a:cubicBezTo>
                  <a:pt x="142" y="55"/>
                  <a:pt x="145" y="52"/>
                  <a:pt x="145" y="48"/>
                </a:cubicBezTo>
                <a:cubicBezTo>
                  <a:pt x="145" y="44"/>
                  <a:pt x="142" y="41"/>
                  <a:pt x="138" y="41"/>
                </a:cubicBezTo>
                <a:close/>
                <a:moveTo>
                  <a:pt x="112" y="34"/>
                </a:moveTo>
                <a:cubicBezTo>
                  <a:pt x="108" y="34"/>
                  <a:pt x="105" y="37"/>
                  <a:pt x="105" y="41"/>
                </a:cubicBezTo>
                <a:cubicBezTo>
                  <a:pt x="105" y="45"/>
                  <a:pt x="108" y="48"/>
                  <a:pt x="112" y="48"/>
                </a:cubicBezTo>
                <a:cubicBezTo>
                  <a:pt x="116" y="48"/>
                  <a:pt x="119" y="45"/>
                  <a:pt x="119" y="41"/>
                </a:cubicBezTo>
                <a:cubicBezTo>
                  <a:pt x="119" y="37"/>
                  <a:pt x="116" y="34"/>
                  <a:pt x="112" y="34"/>
                </a:cubicBezTo>
                <a:close/>
                <a:moveTo>
                  <a:pt x="138" y="116"/>
                </a:moveTo>
                <a:cubicBezTo>
                  <a:pt x="134" y="116"/>
                  <a:pt x="131" y="119"/>
                  <a:pt x="131" y="123"/>
                </a:cubicBezTo>
                <a:cubicBezTo>
                  <a:pt x="131" y="127"/>
                  <a:pt x="134" y="130"/>
                  <a:pt x="138" y="130"/>
                </a:cubicBezTo>
                <a:cubicBezTo>
                  <a:pt x="142" y="130"/>
                  <a:pt x="145" y="127"/>
                  <a:pt x="145" y="123"/>
                </a:cubicBezTo>
                <a:cubicBezTo>
                  <a:pt x="145" y="119"/>
                  <a:pt x="142" y="116"/>
                  <a:pt x="138" y="116"/>
                </a:cubicBezTo>
                <a:close/>
                <a:moveTo>
                  <a:pt x="125" y="104"/>
                </a:moveTo>
                <a:cubicBezTo>
                  <a:pt x="118" y="104"/>
                  <a:pt x="111" y="100"/>
                  <a:pt x="108" y="94"/>
                </a:cubicBezTo>
                <a:cubicBezTo>
                  <a:pt x="108" y="94"/>
                  <a:pt x="108" y="94"/>
                  <a:pt x="108" y="94"/>
                </a:cubicBezTo>
                <a:cubicBezTo>
                  <a:pt x="90" y="60"/>
                  <a:pt x="90" y="60"/>
                  <a:pt x="90" y="60"/>
                </a:cubicBezTo>
                <a:cubicBezTo>
                  <a:pt x="89" y="57"/>
                  <a:pt x="90" y="54"/>
                  <a:pt x="93" y="52"/>
                </a:cubicBezTo>
                <a:cubicBezTo>
                  <a:pt x="96" y="51"/>
                  <a:pt x="99" y="52"/>
                  <a:pt x="100" y="55"/>
                </a:cubicBezTo>
                <a:cubicBezTo>
                  <a:pt x="118" y="89"/>
                  <a:pt x="118" y="89"/>
                  <a:pt x="118" y="89"/>
                </a:cubicBezTo>
                <a:cubicBezTo>
                  <a:pt x="119" y="91"/>
                  <a:pt x="122" y="93"/>
                  <a:pt x="125" y="93"/>
                </a:cubicBezTo>
                <a:cubicBezTo>
                  <a:pt x="130" y="93"/>
                  <a:pt x="134" y="89"/>
                  <a:pt x="134" y="85"/>
                </a:cubicBezTo>
                <a:cubicBezTo>
                  <a:pt x="134" y="80"/>
                  <a:pt x="130" y="76"/>
                  <a:pt x="125" y="76"/>
                </a:cubicBezTo>
                <a:cubicBezTo>
                  <a:pt x="122" y="76"/>
                  <a:pt x="119" y="74"/>
                  <a:pt x="119" y="71"/>
                </a:cubicBezTo>
                <a:cubicBezTo>
                  <a:pt x="119" y="67"/>
                  <a:pt x="122" y="65"/>
                  <a:pt x="125" y="65"/>
                </a:cubicBezTo>
                <a:cubicBezTo>
                  <a:pt x="136" y="65"/>
                  <a:pt x="145" y="74"/>
                  <a:pt x="145" y="85"/>
                </a:cubicBezTo>
                <a:cubicBezTo>
                  <a:pt x="145" y="96"/>
                  <a:pt x="136" y="104"/>
                  <a:pt x="125" y="104"/>
                </a:cubicBezTo>
                <a:close/>
                <a:moveTo>
                  <a:pt x="89" y="44"/>
                </a:moveTo>
                <a:cubicBezTo>
                  <a:pt x="92" y="43"/>
                  <a:pt x="93" y="39"/>
                  <a:pt x="91" y="37"/>
                </a:cubicBezTo>
                <a:cubicBezTo>
                  <a:pt x="85" y="25"/>
                  <a:pt x="85" y="25"/>
                  <a:pt x="85" y="25"/>
                </a:cubicBezTo>
                <a:cubicBezTo>
                  <a:pt x="84" y="22"/>
                  <a:pt x="81" y="21"/>
                  <a:pt x="78" y="22"/>
                </a:cubicBezTo>
                <a:cubicBezTo>
                  <a:pt x="75" y="24"/>
                  <a:pt x="74" y="27"/>
                  <a:pt x="75" y="30"/>
                </a:cubicBezTo>
                <a:cubicBezTo>
                  <a:pt x="81" y="42"/>
                  <a:pt x="81" y="42"/>
                  <a:pt x="81" y="42"/>
                </a:cubicBezTo>
                <a:cubicBezTo>
                  <a:pt x="82" y="44"/>
                  <a:pt x="84" y="45"/>
                  <a:pt x="86" y="45"/>
                </a:cubicBezTo>
                <a:cubicBezTo>
                  <a:pt x="87" y="45"/>
                  <a:pt x="88" y="45"/>
                  <a:pt x="89" y="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219" name="Google Shape;1219;p41"/>
          <p:cNvSpPr/>
          <p:nvPr/>
        </p:nvSpPr>
        <p:spPr>
          <a:xfrm>
            <a:off x="2810205" y="2344478"/>
            <a:ext cx="382441" cy="378031"/>
          </a:xfrm>
          <a:custGeom>
            <a:avLst/>
            <a:gdLst/>
            <a:ahLst/>
            <a:cxnLst/>
            <a:rect l="l" t="t" r="r" b="b"/>
            <a:pathLst>
              <a:path w="146" h="144" extrusionOk="0">
                <a:moveTo>
                  <a:pt x="60" y="120"/>
                </a:moveTo>
                <a:cubicBezTo>
                  <a:pt x="34" y="120"/>
                  <a:pt x="13" y="99"/>
                  <a:pt x="13" y="73"/>
                </a:cubicBezTo>
                <a:cubicBezTo>
                  <a:pt x="13" y="53"/>
                  <a:pt x="21" y="35"/>
                  <a:pt x="35" y="21"/>
                </a:cubicBezTo>
                <a:cubicBezTo>
                  <a:pt x="48" y="8"/>
                  <a:pt x="67" y="0"/>
                  <a:pt x="86" y="0"/>
                </a:cubicBezTo>
                <a:cubicBezTo>
                  <a:pt x="98" y="0"/>
                  <a:pt x="109" y="3"/>
                  <a:pt x="119" y="8"/>
                </a:cubicBezTo>
                <a:cubicBezTo>
                  <a:pt x="128" y="13"/>
                  <a:pt x="137" y="20"/>
                  <a:pt x="144" y="28"/>
                </a:cubicBezTo>
                <a:cubicBezTo>
                  <a:pt x="146" y="31"/>
                  <a:pt x="145" y="34"/>
                  <a:pt x="143" y="36"/>
                </a:cubicBezTo>
                <a:cubicBezTo>
                  <a:pt x="140" y="38"/>
                  <a:pt x="137" y="38"/>
                  <a:pt x="135" y="35"/>
                </a:cubicBezTo>
                <a:cubicBezTo>
                  <a:pt x="123" y="20"/>
                  <a:pt x="105" y="11"/>
                  <a:pt x="86" y="11"/>
                </a:cubicBezTo>
                <a:cubicBezTo>
                  <a:pt x="52" y="11"/>
                  <a:pt x="25" y="39"/>
                  <a:pt x="25" y="73"/>
                </a:cubicBezTo>
                <a:cubicBezTo>
                  <a:pt x="25" y="93"/>
                  <a:pt x="41" y="109"/>
                  <a:pt x="60" y="109"/>
                </a:cubicBezTo>
                <a:cubicBezTo>
                  <a:pt x="80" y="109"/>
                  <a:pt x="96" y="93"/>
                  <a:pt x="96" y="73"/>
                </a:cubicBezTo>
                <a:cubicBezTo>
                  <a:pt x="96" y="70"/>
                  <a:pt x="99" y="67"/>
                  <a:pt x="102" y="67"/>
                </a:cubicBezTo>
                <a:cubicBezTo>
                  <a:pt x="105" y="67"/>
                  <a:pt x="108" y="70"/>
                  <a:pt x="108" y="73"/>
                </a:cubicBezTo>
                <a:cubicBezTo>
                  <a:pt x="108" y="99"/>
                  <a:pt x="86" y="120"/>
                  <a:pt x="60" y="120"/>
                </a:cubicBezTo>
                <a:close/>
                <a:moveTo>
                  <a:pt x="111" y="123"/>
                </a:moveTo>
                <a:cubicBezTo>
                  <a:pt x="124" y="109"/>
                  <a:pt x="132" y="91"/>
                  <a:pt x="132" y="72"/>
                </a:cubicBezTo>
                <a:cubicBezTo>
                  <a:pt x="132" y="46"/>
                  <a:pt x="111" y="24"/>
                  <a:pt x="85" y="24"/>
                </a:cubicBezTo>
                <a:cubicBezTo>
                  <a:pt x="59" y="24"/>
                  <a:pt x="38" y="46"/>
                  <a:pt x="38" y="72"/>
                </a:cubicBezTo>
                <a:cubicBezTo>
                  <a:pt x="38" y="75"/>
                  <a:pt x="40" y="77"/>
                  <a:pt x="43" y="77"/>
                </a:cubicBezTo>
                <a:cubicBezTo>
                  <a:pt x="46" y="77"/>
                  <a:pt x="49" y="75"/>
                  <a:pt x="49" y="72"/>
                </a:cubicBezTo>
                <a:cubicBezTo>
                  <a:pt x="49" y="52"/>
                  <a:pt x="65" y="36"/>
                  <a:pt x="85" y="36"/>
                </a:cubicBezTo>
                <a:cubicBezTo>
                  <a:pt x="104" y="36"/>
                  <a:pt x="121" y="52"/>
                  <a:pt x="121" y="72"/>
                </a:cubicBezTo>
                <a:cubicBezTo>
                  <a:pt x="121" y="105"/>
                  <a:pt x="93" y="133"/>
                  <a:pt x="59" y="133"/>
                </a:cubicBezTo>
                <a:cubicBezTo>
                  <a:pt x="40" y="133"/>
                  <a:pt x="22" y="124"/>
                  <a:pt x="10" y="109"/>
                </a:cubicBezTo>
                <a:cubicBezTo>
                  <a:pt x="9" y="107"/>
                  <a:pt x="5" y="106"/>
                  <a:pt x="3" y="108"/>
                </a:cubicBezTo>
                <a:cubicBezTo>
                  <a:pt x="0" y="110"/>
                  <a:pt x="0" y="114"/>
                  <a:pt x="2" y="116"/>
                </a:cubicBezTo>
                <a:cubicBezTo>
                  <a:pt x="8" y="125"/>
                  <a:pt x="17" y="132"/>
                  <a:pt x="27" y="137"/>
                </a:cubicBezTo>
                <a:cubicBezTo>
                  <a:pt x="37" y="142"/>
                  <a:pt x="48" y="144"/>
                  <a:pt x="59" y="144"/>
                </a:cubicBezTo>
                <a:cubicBezTo>
                  <a:pt x="78" y="144"/>
                  <a:pt x="97" y="137"/>
                  <a:pt x="111" y="123"/>
                </a:cubicBezTo>
                <a:close/>
                <a:moveTo>
                  <a:pt x="80" y="73"/>
                </a:moveTo>
                <a:cubicBezTo>
                  <a:pt x="80" y="69"/>
                  <a:pt x="77" y="66"/>
                  <a:pt x="73" y="66"/>
                </a:cubicBezTo>
                <a:cubicBezTo>
                  <a:pt x="69" y="66"/>
                  <a:pt x="66" y="69"/>
                  <a:pt x="66" y="73"/>
                </a:cubicBezTo>
                <a:cubicBezTo>
                  <a:pt x="66" y="77"/>
                  <a:pt x="69" y="80"/>
                  <a:pt x="73" y="80"/>
                </a:cubicBezTo>
                <a:cubicBezTo>
                  <a:pt x="77" y="80"/>
                  <a:pt x="80" y="77"/>
                  <a:pt x="80" y="7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2"/>
              </a:solidFill>
              <a:latin typeface="Calibri"/>
              <a:ea typeface="Calibri"/>
              <a:cs typeface="Calibri"/>
              <a:sym typeface="Calibri"/>
            </a:endParaRPr>
          </a:p>
        </p:txBody>
      </p:sp>
      <p:sp>
        <p:nvSpPr>
          <p:cNvPr id="1220" name="Google Shape;1220;p41"/>
          <p:cNvSpPr/>
          <p:nvPr/>
        </p:nvSpPr>
        <p:spPr>
          <a:xfrm>
            <a:off x="6105778" y="3359342"/>
            <a:ext cx="386850" cy="382439"/>
          </a:xfrm>
          <a:custGeom>
            <a:avLst/>
            <a:gdLst/>
            <a:ahLst/>
            <a:cxnLst/>
            <a:rect l="l" t="t" r="r" b="b"/>
            <a:pathLst>
              <a:path w="148" h="146" extrusionOk="0">
                <a:moveTo>
                  <a:pt x="140" y="77"/>
                </a:moveTo>
                <a:cubicBezTo>
                  <a:pt x="144" y="77"/>
                  <a:pt x="147" y="80"/>
                  <a:pt x="147" y="84"/>
                </a:cubicBezTo>
                <a:cubicBezTo>
                  <a:pt x="147" y="88"/>
                  <a:pt x="144" y="91"/>
                  <a:pt x="140" y="91"/>
                </a:cubicBezTo>
                <a:cubicBezTo>
                  <a:pt x="136" y="91"/>
                  <a:pt x="133" y="88"/>
                  <a:pt x="133" y="84"/>
                </a:cubicBezTo>
                <a:cubicBezTo>
                  <a:pt x="133" y="80"/>
                  <a:pt x="136" y="77"/>
                  <a:pt x="140" y="77"/>
                </a:cubicBezTo>
                <a:close/>
                <a:moveTo>
                  <a:pt x="114" y="109"/>
                </a:moveTo>
                <a:cubicBezTo>
                  <a:pt x="114" y="113"/>
                  <a:pt x="117" y="116"/>
                  <a:pt x="121" y="116"/>
                </a:cubicBezTo>
                <a:cubicBezTo>
                  <a:pt x="124" y="116"/>
                  <a:pt x="128" y="113"/>
                  <a:pt x="128" y="109"/>
                </a:cubicBezTo>
                <a:cubicBezTo>
                  <a:pt x="128" y="105"/>
                  <a:pt x="124" y="102"/>
                  <a:pt x="121" y="102"/>
                </a:cubicBezTo>
                <a:cubicBezTo>
                  <a:pt x="117" y="102"/>
                  <a:pt x="114" y="105"/>
                  <a:pt x="114" y="109"/>
                </a:cubicBezTo>
                <a:close/>
                <a:moveTo>
                  <a:pt x="70" y="34"/>
                </a:moveTo>
                <a:cubicBezTo>
                  <a:pt x="70" y="38"/>
                  <a:pt x="73" y="41"/>
                  <a:pt x="77" y="41"/>
                </a:cubicBezTo>
                <a:cubicBezTo>
                  <a:pt x="81" y="41"/>
                  <a:pt x="84" y="38"/>
                  <a:pt x="84" y="34"/>
                </a:cubicBezTo>
                <a:cubicBezTo>
                  <a:pt x="84" y="30"/>
                  <a:pt x="81" y="27"/>
                  <a:pt x="77" y="27"/>
                </a:cubicBezTo>
                <a:cubicBezTo>
                  <a:pt x="73" y="27"/>
                  <a:pt x="70" y="30"/>
                  <a:pt x="70" y="34"/>
                </a:cubicBezTo>
                <a:close/>
                <a:moveTo>
                  <a:pt x="147" y="142"/>
                </a:moveTo>
                <a:cubicBezTo>
                  <a:pt x="148" y="139"/>
                  <a:pt x="146" y="135"/>
                  <a:pt x="143" y="134"/>
                </a:cubicBezTo>
                <a:cubicBezTo>
                  <a:pt x="142" y="134"/>
                  <a:pt x="115" y="126"/>
                  <a:pt x="75" y="126"/>
                </a:cubicBezTo>
                <a:cubicBezTo>
                  <a:pt x="35" y="126"/>
                  <a:pt x="8" y="134"/>
                  <a:pt x="6" y="134"/>
                </a:cubicBezTo>
                <a:cubicBezTo>
                  <a:pt x="3" y="135"/>
                  <a:pt x="2" y="138"/>
                  <a:pt x="3" y="141"/>
                </a:cubicBezTo>
                <a:cubicBezTo>
                  <a:pt x="4" y="144"/>
                  <a:pt x="7" y="146"/>
                  <a:pt x="10" y="145"/>
                </a:cubicBezTo>
                <a:cubicBezTo>
                  <a:pt x="10" y="145"/>
                  <a:pt x="37" y="137"/>
                  <a:pt x="75" y="137"/>
                </a:cubicBezTo>
                <a:cubicBezTo>
                  <a:pt x="113" y="137"/>
                  <a:pt x="139" y="145"/>
                  <a:pt x="139" y="145"/>
                </a:cubicBezTo>
                <a:cubicBezTo>
                  <a:pt x="140" y="145"/>
                  <a:pt x="141" y="145"/>
                  <a:pt x="141" y="145"/>
                </a:cubicBezTo>
                <a:cubicBezTo>
                  <a:pt x="144" y="145"/>
                  <a:pt x="146" y="144"/>
                  <a:pt x="147" y="142"/>
                </a:cubicBezTo>
                <a:close/>
                <a:moveTo>
                  <a:pt x="87" y="109"/>
                </a:moveTo>
                <a:cubicBezTo>
                  <a:pt x="90" y="107"/>
                  <a:pt x="92" y="106"/>
                  <a:pt x="95" y="104"/>
                </a:cubicBezTo>
                <a:cubicBezTo>
                  <a:pt x="99" y="101"/>
                  <a:pt x="101" y="96"/>
                  <a:pt x="100" y="91"/>
                </a:cubicBezTo>
                <a:cubicBezTo>
                  <a:pt x="99" y="86"/>
                  <a:pt x="95" y="82"/>
                  <a:pt x="90" y="81"/>
                </a:cubicBezTo>
                <a:cubicBezTo>
                  <a:pt x="77" y="78"/>
                  <a:pt x="66" y="69"/>
                  <a:pt x="60" y="57"/>
                </a:cubicBezTo>
                <a:cubicBezTo>
                  <a:pt x="54" y="45"/>
                  <a:pt x="54" y="31"/>
                  <a:pt x="59" y="19"/>
                </a:cubicBezTo>
                <a:cubicBezTo>
                  <a:pt x="61" y="14"/>
                  <a:pt x="60" y="9"/>
                  <a:pt x="56" y="5"/>
                </a:cubicBezTo>
                <a:cubicBezTo>
                  <a:pt x="53" y="1"/>
                  <a:pt x="48" y="0"/>
                  <a:pt x="43" y="2"/>
                </a:cubicBezTo>
                <a:cubicBezTo>
                  <a:pt x="40" y="3"/>
                  <a:pt x="37" y="4"/>
                  <a:pt x="34" y="5"/>
                </a:cubicBezTo>
                <a:cubicBezTo>
                  <a:pt x="20" y="12"/>
                  <a:pt x="10" y="24"/>
                  <a:pt x="5" y="39"/>
                </a:cubicBezTo>
                <a:cubicBezTo>
                  <a:pt x="0" y="54"/>
                  <a:pt x="2" y="69"/>
                  <a:pt x="9" y="83"/>
                </a:cubicBezTo>
                <a:cubicBezTo>
                  <a:pt x="16" y="97"/>
                  <a:pt x="28" y="107"/>
                  <a:pt x="42" y="112"/>
                </a:cubicBezTo>
                <a:cubicBezTo>
                  <a:pt x="48" y="114"/>
                  <a:pt x="55" y="115"/>
                  <a:pt x="61" y="115"/>
                </a:cubicBezTo>
                <a:cubicBezTo>
                  <a:pt x="70" y="115"/>
                  <a:pt x="79" y="113"/>
                  <a:pt x="87" y="109"/>
                </a:cubicBezTo>
                <a:close/>
                <a:moveTo>
                  <a:pt x="48" y="13"/>
                </a:moveTo>
                <a:cubicBezTo>
                  <a:pt x="48" y="13"/>
                  <a:pt x="49" y="14"/>
                  <a:pt x="48" y="14"/>
                </a:cubicBezTo>
                <a:cubicBezTo>
                  <a:pt x="42" y="30"/>
                  <a:pt x="43" y="47"/>
                  <a:pt x="50" y="62"/>
                </a:cubicBezTo>
                <a:cubicBezTo>
                  <a:pt x="58" y="77"/>
                  <a:pt x="71" y="88"/>
                  <a:pt x="88" y="92"/>
                </a:cubicBezTo>
                <a:cubicBezTo>
                  <a:pt x="88" y="92"/>
                  <a:pt x="89" y="93"/>
                  <a:pt x="89" y="93"/>
                </a:cubicBezTo>
                <a:cubicBezTo>
                  <a:pt x="89" y="94"/>
                  <a:pt x="89" y="94"/>
                  <a:pt x="88" y="95"/>
                </a:cubicBezTo>
                <a:cubicBezTo>
                  <a:pt x="86" y="96"/>
                  <a:pt x="84" y="98"/>
                  <a:pt x="82" y="99"/>
                </a:cubicBezTo>
                <a:cubicBezTo>
                  <a:pt x="59" y="110"/>
                  <a:pt x="30" y="101"/>
                  <a:pt x="19" y="78"/>
                </a:cubicBezTo>
                <a:cubicBezTo>
                  <a:pt x="13" y="67"/>
                  <a:pt x="12" y="54"/>
                  <a:pt x="16" y="42"/>
                </a:cubicBezTo>
                <a:cubicBezTo>
                  <a:pt x="20" y="30"/>
                  <a:pt x="28" y="21"/>
                  <a:pt x="39" y="15"/>
                </a:cubicBezTo>
                <a:cubicBezTo>
                  <a:pt x="42" y="14"/>
                  <a:pt x="44" y="13"/>
                  <a:pt x="46" y="12"/>
                </a:cubicBezTo>
                <a:cubicBezTo>
                  <a:pt x="47" y="12"/>
                  <a:pt x="47" y="12"/>
                  <a:pt x="47" y="12"/>
                </a:cubicBezTo>
                <a:cubicBezTo>
                  <a:pt x="47" y="12"/>
                  <a:pt x="48" y="13"/>
                  <a:pt x="48" y="13"/>
                </a:cubicBezTo>
                <a:close/>
                <a:moveTo>
                  <a:pt x="123" y="68"/>
                </a:moveTo>
                <a:cubicBezTo>
                  <a:pt x="119" y="68"/>
                  <a:pt x="114" y="66"/>
                  <a:pt x="110" y="62"/>
                </a:cubicBezTo>
                <a:cubicBezTo>
                  <a:pt x="101" y="53"/>
                  <a:pt x="101" y="53"/>
                  <a:pt x="101" y="53"/>
                </a:cubicBezTo>
                <a:cubicBezTo>
                  <a:pt x="99" y="51"/>
                  <a:pt x="99" y="47"/>
                  <a:pt x="101" y="45"/>
                </a:cubicBezTo>
                <a:cubicBezTo>
                  <a:pt x="104" y="43"/>
                  <a:pt x="107" y="43"/>
                  <a:pt x="109" y="45"/>
                </a:cubicBezTo>
                <a:cubicBezTo>
                  <a:pt x="118" y="54"/>
                  <a:pt x="118" y="54"/>
                  <a:pt x="118" y="54"/>
                </a:cubicBezTo>
                <a:cubicBezTo>
                  <a:pt x="121" y="57"/>
                  <a:pt x="126" y="57"/>
                  <a:pt x="128" y="54"/>
                </a:cubicBezTo>
                <a:cubicBezTo>
                  <a:pt x="137" y="45"/>
                  <a:pt x="137" y="45"/>
                  <a:pt x="137" y="45"/>
                </a:cubicBezTo>
                <a:cubicBezTo>
                  <a:pt x="139" y="43"/>
                  <a:pt x="143" y="43"/>
                  <a:pt x="145" y="45"/>
                </a:cubicBezTo>
                <a:cubicBezTo>
                  <a:pt x="147" y="47"/>
                  <a:pt x="147" y="51"/>
                  <a:pt x="145" y="53"/>
                </a:cubicBezTo>
                <a:cubicBezTo>
                  <a:pt x="136" y="62"/>
                  <a:pt x="136" y="62"/>
                  <a:pt x="136" y="62"/>
                </a:cubicBezTo>
                <a:cubicBezTo>
                  <a:pt x="133" y="66"/>
                  <a:pt x="128" y="68"/>
                  <a:pt x="123" y="68"/>
                </a:cubicBezTo>
                <a:close/>
                <a:moveTo>
                  <a:pt x="129" y="41"/>
                </a:moveTo>
                <a:cubicBezTo>
                  <a:pt x="129" y="7"/>
                  <a:pt x="129" y="7"/>
                  <a:pt x="129" y="7"/>
                </a:cubicBezTo>
                <a:cubicBezTo>
                  <a:pt x="129" y="4"/>
                  <a:pt x="127" y="1"/>
                  <a:pt x="124" y="1"/>
                </a:cubicBezTo>
                <a:cubicBezTo>
                  <a:pt x="120" y="1"/>
                  <a:pt x="118" y="3"/>
                  <a:pt x="118" y="7"/>
                </a:cubicBezTo>
                <a:cubicBezTo>
                  <a:pt x="118" y="41"/>
                  <a:pt x="118" y="41"/>
                  <a:pt x="118" y="41"/>
                </a:cubicBezTo>
                <a:cubicBezTo>
                  <a:pt x="118" y="44"/>
                  <a:pt x="120" y="46"/>
                  <a:pt x="123" y="47"/>
                </a:cubicBezTo>
                <a:cubicBezTo>
                  <a:pt x="126" y="47"/>
                  <a:pt x="129" y="44"/>
                  <a:pt x="129" y="4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221" name="Google Shape;1221;p41"/>
          <p:cNvSpPr/>
          <p:nvPr/>
        </p:nvSpPr>
        <p:spPr>
          <a:xfrm>
            <a:off x="6100818" y="1328800"/>
            <a:ext cx="396768" cy="362601"/>
          </a:xfrm>
          <a:custGeom>
            <a:avLst/>
            <a:gdLst/>
            <a:ahLst/>
            <a:cxnLst/>
            <a:rect l="l" t="t" r="r" b="b"/>
            <a:pathLst>
              <a:path w="152" h="138" extrusionOk="0">
                <a:moveTo>
                  <a:pt x="114" y="39"/>
                </a:moveTo>
                <a:cubicBezTo>
                  <a:pt x="114" y="39"/>
                  <a:pt x="114" y="39"/>
                  <a:pt x="114" y="39"/>
                </a:cubicBezTo>
                <a:moveTo>
                  <a:pt x="135" y="127"/>
                </a:moveTo>
                <a:cubicBezTo>
                  <a:pt x="131" y="133"/>
                  <a:pt x="126" y="136"/>
                  <a:pt x="120" y="137"/>
                </a:cubicBezTo>
                <a:cubicBezTo>
                  <a:pt x="119" y="138"/>
                  <a:pt x="117" y="138"/>
                  <a:pt x="116" y="138"/>
                </a:cubicBezTo>
                <a:cubicBezTo>
                  <a:pt x="111" y="138"/>
                  <a:pt x="106" y="136"/>
                  <a:pt x="103" y="133"/>
                </a:cubicBezTo>
                <a:cubicBezTo>
                  <a:pt x="91" y="124"/>
                  <a:pt x="76" y="110"/>
                  <a:pt x="59" y="93"/>
                </a:cubicBezTo>
                <a:cubicBezTo>
                  <a:pt x="42" y="76"/>
                  <a:pt x="29" y="62"/>
                  <a:pt x="20" y="50"/>
                </a:cubicBezTo>
                <a:cubicBezTo>
                  <a:pt x="16" y="45"/>
                  <a:pt x="14" y="39"/>
                  <a:pt x="15" y="33"/>
                </a:cubicBezTo>
                <a:cubicBezTo>
                  <a:pt x="16" y="27"/>
                  <a:pt x="20" y="21"/>
                  <a:pt x="25" y="18"/>
                </a:cubicBezTo>
                <a:cubicBezTo>
                  <a:pt x="54" y="0"/>
                  <a:pt x="92" y="4"/>
                  <a:pt x="118" y="27"/>
                </a:cubicBezTo>
                <a:cubicBezTo>
                  <a:pt x="123" y="22"/>
                  <a:pt x="123" y="22"/>
                  <a:pt x="123" y="22"/>
                </a:cubicBezTo>
                <a:cubicBezTo>
                  <a:pt x="125" y="20"/>
                  <a:pt x="129" y="20"/>
                  <a:pt x="131" y="22"/>
                </a:cubicBezTo>
                <a:cubicBezTo>
                  <a:pt x="133" y="24"/>
                  <a:pt x="133" y="28"/>
                  <a:pt x="131" y="30"/>
                </a:cubicBezTo>
                <a:cubicBezTo>
                  <a:pt x="126" y="35"/>
                  <a:pt x="126" y="35"/>
                  <a:pt x="126" y="35"/>
                </a:cubicBezTo>
                <a:cubicBezTo>
                  <a:pt x="149" y="61"/>
                  <a:pt x="152" y="98"/>
                  <a:pt x="135" y="127"/>
                </a:cubicBezTo>
                <a:close/>
                <a:moveTo>
                  <a:pt x="114" y="39"/>
                </a:moveTo>
                <a:cubicBezTo>
                  <a:pt x="100" y="25"/>
                  <a:pt x="83" y="18"/>
                  <a:pt x="65" y="18"/>
                </a:cubicBezTo>
                <a:cubicBezTo>
                  <a:pt x="53" y="18"/>
                  <a:pt x="42" y="21"/>
                  <a:pt x="31" y="28"/>
                </a:cubicBezTo>
                <a:cubicBezTo>
                  <a:pt x="29" y="29"/>
                  <a:pt x="27" y="32"/>
                  <a:pt x="26" y="35"/>
                </a:cubicBezTo>
                <a:cubicBezTo>
                  <a:pt x="26" y="38"/>
                  <a:pt x="27" y="41"/>
                  <a:pt x="28" y="43"/>
                </a:cubicBezTo>
                <a:cubicBezTo>
                  <a:pt x="37" y="54"/>
                  <a:pt x="50" y="68"/>
                  <a:pt x="67" y="85"/>
                </a:cubicBezTo>
                <a:cubicBezTo>
                  <a:pt x="84" y="102"/>
                  <a:pt x="98" y="115"/>
                  <a:pt x="110" y="124"/>
                </a:cubicBezTo>
                <a:cubicBezTo>
                  <a:pt x="112" y="126"/>
                  <a:pt x="115" y="127"/>
                  <a:pt x="118" y="126"/>
                </a:cubicBezTo>
                <a:cubicBezTo>
                  <a:pt x="121" y="126"/>
                  <a:pt x="123" y="124"/>
                  <a:pt x="125" y="121"/>
                </a:cubicBezTo>
                <a:cubicBezTo>
                  <a:pt x="141" y="96"/>
                  <a:pt x="136" y="61"/>
                  <a:pt x="114" y="39"/>
                </a:cubicBezTo>
                <a:close/>
                <a:moveTo>
                  <a:pt x="44" y="101"/>
                </a:moveTo>
                <a:cubicBezTo>
                  <a:pt x="22" y="123"/>
                  <a:pt x="22" y="123"/>
                  <a:pt x="22" y="123"/>
                </a:cubicBezTo>
                <a:cubicBezTo>
                  <a:pt x="20" y="125"/>
                  <a:pt x="16" y="125"/>
                  <a:pt x="14" y="123"/>
                </a:cubicBezTo>
                <a:cubicBezTo>
                  <a:pt x="12" y="121"/>
                  <a:pt x="12" y="117"/>
                  <a:pt x="14" y="115"/>
                </a:cubicBezTo>
                <a:cubicBezTo>
                  <a:pt x="17" y="113"/>
                  <a:pt x="17" y="109"/>
                  <a:pt x="14" y="107"/>
                </a:cubicBezTo>
                <a:cubicBezTo>
                  <a:pt x="12" y="105"/>
                  <a:pt x="9" y="105"/>
                  <a:pt x="6" y="107"/>
                </a:cubicBezTo>
                <a:cubicBezTo>
                  <a:pt x="0" y="114"/>
                  <a:pt x="0" y="124"/>
                  <a:pt x="6" y="131"/>
                </a:cubicBezTo>
                <a:cubicBezTo>
                  <a:pt x="10" y="134"/>
                  <a:pt x="14" y="136"/>
                  <a:pt x="18" y="136"/>
                </a:cubicBezTo>
                <a:cubicBezTo>
                  <a:pt x="23" y="136"/>
                  <a:pt x="27" y="134"/>
                  <a:pt x="30" y="131"/>
                </a:cubicBezTo>
                <a:cubicBezTo>
                  <a:pt x="30" y="131"/>
                  <a:pt x="30" y="131"/>
                  <a:pt x="30" y="131"/>
                </a:cubicBezTo>
                <a:cubicBezTo>
                  <a:pt x="52" y="109"/>
                  <a:pt x="52" y="109"/>
                  <a:pt x="52" y="109"/>
                </a:cubicBezTo>
                <a:cubicBezTo>
                  <a:pt x="54" y="106"/>
                  <a:pt x="54" y="103"/>
                  <a:pt x="52" y="101"/>
                </a:cubicBezTo>
                <a:cubicBezTo>
                  <a:pt x="50" y="98"/>
                  <a:pt x="46" y="99"/>
                  <a:pt x="44" y="101"/>
                </a:cubicBezTo>
                <a:close/>
                <a:moveTo>
                  <a:pt x="100" y="94"/>
                </a:moveTo>
                <a:cubicBezTo>
                  <a:pt x="110" y="81"/>
                  <a:pt x="113" y="61"/>
                  <a:pt x="114" y="60"/>
                </a:cubicBezTo>
                <a:cubicBezTo>
                  <a:pt x="114" y="57"/>
                  <a:pt x="112" y="54"/>
                  <a:pt x="109" y="53"/>
                </a:cubicBezTo>
                <a:cubicBezTo>
                  <a:pt x="106" y="53"/>
                  <a:pt x="103" y="55"/>
                  <a:pt x="103" y="58"/>
                </a:cubicBezTo>
                <a:cubicBezTo>
                  <a:pt x="102" y="58"/>
                  <a:pt x="99" y="76"/>
                  <a:pt x="91" y="87"/>
                </a:cubicBezTo>
                <a:cubicBezTo>
                  <a:pt x="89" y="90"/>
                  <a:pt x="90" y="93"/>
                  <a:pt x="93" y="95"/>
                </a:cubicBezTo>
                <a:cubicBezTo>
                  <a:pt x="94" y="96"/>
                  <a:pt x="95" y="96"/>
                  <a:pt x="96" y="96"/>
                </a:cubicBezTo>
                <a:cubicBezTo>
                  <a:pt x="98" y="96"/>
                  <a:pt x="99" y="95"/>
                  <a:pt x="100" y="94"/>
                </a:cubicBezTo>
                <a:close/>
                <a:moveTo>
                  <a:pt x="62" y="62"/>
                </a:moveTo>
                <a:cubicBezTo>
                  <a:pt x="60" y="62"/>
                  <a:pt x="59" y="61"/>
                  <a:pt x="57" y="59"/>
                </a:cubicBezTo>
                <a:cubicBezTo>
                  <a:pt x="56" y="57"/>
                  <a:pt x="56" y="53"/>
                  <a:pt x="59" y="51"/>
                </a:cubicBezTo>
                <a:cubicBezTo>
                  <a:pt x="72" y="42"/>
                  <a:pt x="91" y="39"/>
                  <a:pt x="92" y="38"/>
                </a:cubicBezTo>
                <a:cubicBezTo>
                  <a:pt x="95" y="38"/>
                  <a:pt x="98" y="40"/>
                  <a:pt x="99" y="43"/>
                </a:cubicBezTo>
                <a:cubicBezTo>
                  <a:pt x="99" y="46"/>
                  <a:pt x="97" y="49"/>
                  <a:pt x="94" y="50"/>
                </a:cubicBezTo>
                <a:cubicBezTo>
                  <a:pt x="94" y="50"/>
                  <a:pt x="76" y="53"/>
                  <a:pt x="65" y="60"/>
                </a:cubicBezTo>
                <a:cubicBezTo>
                  <a:pt x="64" y="61"/>
                  <a:pt x="63" y="62"/>
                  <a:pt x="62" y="6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222" name="Google Shape;1222;p41"/>
          <p:cNvSpPr/>
          <p:nvPr/>
        </p:nvSpPr>
        <p:spPr>
          <a:xfrm>
            <a:off x="2843269" y="3361546"/>
            <a:ext cx="316313" cy="378031"/>
          </a:xfrm>
          <a:custGeom>
            <a:avLst/>
            <a:gdLst/>
            <a:ahLst/>
            <a:cxnLst/>
            <a:rect l="l" t="t" r="r" b="b"/>
            <a:pathLst>
              <a:path w="121" h="144" extrusionOk="0">
                <a:moveTo>
                  <a:pt x="99" y="92"/>
                </a:moveTo>
                <a:cubicBezTo>
                  <a:pt x="34" y="92"/>
                  <a:pt x="34" y="92"/>
                  <a:pt x="34" y="92"/>
                </a:cubicBezTo>
                <a:cubicBezTo>
                  <a:pt x="16" y="92"/>
                  <a:pt x="0" y="77"/>
                  <a:pt x="0" y="59"/>
                </a:cubicBezTo>
                <a:cubicBezTo>
                  <a:pt x="0" y="41"/>
                  <a:pt x="13" y="26"/>
                  <a:pt x="30" y="24"/>
                </a:cubicBezTo>
                <a:cubicBezTo>
                  <a:pt x="33" y="10"/>
                  <a:pt x="45" y="0"/>
                  <a:pt x="60" y="0"/>
                </a:cubicBezTo>
                <a:cubicBezTo>
                  <a:pt x="67" y="0"/>
                  <a:pt x="75" y="3"/>
                  <a:pt x="80" y="7"/>
                </a:cubicBezTo>
                <a:cubicBezTo>
                  <a:pt x="84" y="11"/>
                  <a:pt x="87" y="16"/>
                  <a:pt x="89" y="21"/>
                </a:cubicBezTo>
                <a:cubicBezTo>
                  <a:pt x="103" y="22"/>
                  <a:pt x="113" y="33"/>
                  <a:pt x="113" y="47"/>
                </a:cubicBezTo>
                <a:cubicBezTo>
                  <a:pt x="113" y="49"/>
                  <a:pt x="113" y="50"/>
                  <a:pt x="113" y="52"/>
                </a:cubicBezTo>
                <a:cubicBezTo>
                  <a:pt x="118" y="56"/>
                  <a:pt x="121" y="62"/>
                  <a:pt x="121" y="69"/>
                </a:cubicBezTo>
                <a:cubicBezTo>
                  <a:pt x="121" y="82"/>
                  <a:pt x="111" y="92"/>
                  <a:pt x="99" y="92"/>
                </a:cubicBezTo>
                <a:close/>
                <a:moveTo>
                  <a:pt x="34" y="35"/>
                </a:moveTo>
                <a:cubicBezTo>
                  <a:pt x="15" y="35"/>
                  <a:pt x="2" y="58"/>
                  <a:pt x="19" y="77"/>
                </a:cubicBezTo>
                <a:cubicBezTo>
                  <a:pt x="21" y="79"/>
                  <a:pt x="24" y="80"/>
                  <a:pt x="28" y="80"/>
                </a:cubicBezTo>
                <a:cubicBezTo>
                  <a:pt x="101" y="80"/>
                  <a:pt x="101" y="80"/>
                  <a:pt x="101" y="80"/>
                </a:cubicBezTo>
                <a:cubicBezTo>
                  <a:pt x="103" y="80"/>
                  <a:pt x="104" y="80"/>
                  <a:pt x="105" y="79"/>
                </a:cubicBezTo>
                <a:cubicBezTo>
                  <a:pt x="113" y="71"/>
                  <a:pt x="110" y="61"/>
                  <a:pt x="102" y="58"/>
                </a:cubicBezTo>
                <a:cubicBezTo>
                  <a:pt x="100" y="58"/>
                  <a:pt x="99" y="56"/>
                  <a:pt x="100" y="54"/>
                </a:cubicBezTo>
                <a:cubicBezTo>
                  <a:pt x="102" y="52"/>
                  <a:pt x="102" y="49"/>
                  <a:pt x="102" y="47"/>
                </a:cubicBezTo>
                <a:cubicBezTo>
                  <a:pt x="102" y="39"/>
                  <a:pt x="96" y="32"/>
                  <a:pt x="88" y="32"/>
                </a:cubicBezTo>
                <a:cubicBezTo>
                  <a:pt x="87" y="32"/>
                  <a:pt x="86" y="32"/>
                  <a:pt x="86" y="32"/>
                </a:cubicBezTo>
                <a:cubicBezTo>
                  <a:pt x="83" y="33"/>
                  <a:pt x="80" y="31"/>
                  <a:pt x="79" y="28"/>
                </a:cubicBezTo>
                <a:cubicBezTo>
                  <a:pt x="78" y="18"/>
                  <a:pt x="70" y="11"/>
                  <a:pt x="60" y="11"/>
                </a:cubicBezTo>
                <a:cubicBezTo>
                  <a:pt x="50" y="11"/>
                  <a:pt x="41" y="19"/>
                  <a:pt x="41" y="30"/>
                </a:cubicBezTo>
                <a:cubicBezTo>
                  <a:pt x="41" y="32"/>
                  <a:pt x="39" y="35"/>
                  <a:pt x="36" y="35"/>
                </a:cubicBezTo>
                <a:cubicBezTo>
                  <a:pt x="35" y="35"/>
                  <a:pt x="35" y="35"/>
                  <a:pt x="35" y="35"/>
                </a:cubicBezTo>
                <a:cubicBezTo>
                  <a:pt x="35" y="35"/>
                  <a:pt x="34" y="35"/>
                  <a:pt x="34" y="35"/>
                </a:cubicBezTo>
                <a:close/>
                <a:moveTo>
                  <a:pt x="26" y="144"/>
                </a:moveTo>
                <a:cubicBezTo>
                  <a:pt x="29" y="143"/>
                  <a:pt x="30" y="139"/>
                  <a:pt x="29" y="137"/>
                </a:cubicBezTo>
                <a:cubicBezTo>
                  <a:pt x="27" y="132"/>
                  <a:pt x="28" y="129"/>
                  <a:pt x="30" y="124"/>
                </a:cubicBezTo>
                <a:cubicBezTo>
                  <a:pt x="33" y="118"/>
                  <a:pt x="35" y="111"/>
                  <a:pt x="31" y="102"/>
                </a:cubicBezTo>
                <a:cubicBezTo>
                  <a:pt x="30" y="99"/>
                  <a:pt x="27" y="98"/>
                  <a:pt x="24" y="99"/>
                </a:cubicBezTo>
                <a:cubicBezTo>
                  <a:pt x="21" y="100"/>
                  <a:pt x="20" y="104"/>
                  <a:pt x="21" y="107"/>
                </a:cubicBezTo>
                <a:cubicBezTo>
                  <a:pt x="23" y="111"/>
                  <a:pt x="22" y="114"/>
                  <a:pt x="20" y="120"/>
                </a:cubicBezTo>
                <a:cubicBezTo>
                  <a:pt x="17" y="125"/>
                  <a:pt x="15" y="133"/>
                  <a:pt x="19" y="141"/>
                </a:cubicBezTo>
                <a:cubicBezTo>
                  <a:pt x="20" y="143"/>
                  <a:pt x="22" y="144"/>
                  <a:pt x="24" y="144"/>
                </a:cubicBezTo>
                <a:cubicBezTo>
                  <a:pt x="25" y="144"/>
                  <a:pt x="25" y="144"/>
                  <a:pt x="26" y="144"/>
                </a:cubicBezTo>
                <a:close/>
                <a:moveTo>
                  <a:pt x="50" y="144"/>
                </a:moveTo>
                <a:cubicBezTo>
                  <a:pt x="53" y="143"/>
                  <a:pt x="54" y="139"/>
                  <a:pt x="53" y="137"/>
                </a:cubicBezTo>
                <a:cubicBezTo>
                  <a:pt x="51" y="132"/>
                  <a:pt x="52" y="129"/>
                  <a:pt x="54" y="124"/>
                </a:cubicBezTo>
                <a:cubicBezTo>
                  <a:pt x="57" y="118"/>
                  <a:pt x="59" y="111"/>
                  <a:pt x="55" y="102"/>
                </a:cubicBezTo>
                <a:cubicBezTo>
                  <a:pt x="54" y="99"/>
                  <a:pt x="51" y="98"/>
                  <a:pt x="48" y="99"/>
                </a:cubicBezTo>
                <a:cubicBezTo>
                  <a:pt x="45" y="100"/>
                  <a:pt x="44" y="104"/>
                  <a:pt x="45" y="107"/>
                </a:cubicBezTo>
                <a:cubicBezTo>
                  <a:pt x="47" y="111"/>
                  <a:pt x="46" y="114"/>
                  <a:pt x="44" y="120"/>
                </a:cubicBezTo>
                <a:cubicBezTo>
                  <a:pt x="41" y="125"/>
                  <a:pt x="39" y="133"/>
                  <a:pt x="43" y="141"/>
                </a:cubicBezTo>
                <a:cubicBezTo>
                  <a:pt x="44" y="143"/>
                  <a:pt x="46" y="144"/>
                  <a:pt x="48" y="144"/>
                </a:cubicBezTo>
                <a:cubicBezTo>
                  <a:pt x="49" y="144"/>
                  <a:pt x="49" y="144"/>
                  <a:pt x="50" y="144"/>
                </a:cubicBezTo>
                <a:close/>
                <a:moveTo>
                  <a:pt x="74" y="144"/>
                </a:moveTo>
                <a:cubicBezTo>
                  <a:pt x="77" y="143"/>
                  <a:pt x="78" y="139"/>
                  <a:pt x="77" y="137"/>
                </a:cubicBezTo>
                <a:cubicBezTo>
                  <a:pt x="75" y="132"/>
                  <a:pt x="76" y="129"/>
                  <a:pt x="78" y="124"/>
                </a:cubicBezTo>
                <a:cubicBezTo>
                  <a:pt x="81" y="118"/>
                  <a:pt x="83" y="111"/>
                  <a:pt x="79" y="102"/>
                </a:cubicBezTo>
                <a:cubicBezTo>
                  <a:pt x="78" y="99"/>
                  <a:pt x="75" y="98"/>
                  <a:pt x="72" y="99"/>
                </a:cubicBezTo>
                <a:cubicBezTo>
                  <a:pt x="69" y="100"/>
                  <a:pt x="68" y="104"/>
                  <a:pt x="69" y="107"/>
                </a:cubicBezTo>
                <a:cubicBezTo>
                  <a:pt x="71" y="111"/>
                  <a:pt x="70" y="114"/>
                  <a:pt x="68" y="120"/>
                </a:cubicBezTo>
                <a:cubicBezTo>
                  <a:pt x="65" y="125"/>
                  <a:pt x="63" y="133"/>
                  <a:pt x="67" y="141"/>
                </a:cubicBezTo>
                <a:cubicBezTo>
                  <a:pt x="68" y="143"/>
                  <a:pt x="70" y="144"/>
                  <a:pt x="72" y="144"/>
                </a:cubicBezTo>
                <a:cubicBezTo>
                  <a:pt x="73" y="144"/>
                  <a:pt x="73" y="144"/>
                  <a:pt x="74" y="144"/>
                </a:cubicBezTo>
                <a:close/>
                <a:moveTo>
                  <a:pt x="98" y="144"/>
                </a:moveTo>
                <a:cubicBezTo>
                  <a:pt x="101" y="143"/>
                  <a:pt x="102" y="139"/>
                  <a:pt x="101" y="137"/>
                </a:cubicBezTo>
                <a:cubicBezTo>
                  <a:pt x="99" y="132"/>
                  <a:pt x="100" y="129"/>
                  <a:pt x="102" y="124"/>
                </a:cubicBezTo>
                <a:cubicBezTo>
                  <a:pt x="105" y="118"/>
                  <a:pt x="107" y="111"/>
                  <a:pt x="103" y="102"/>
                </a:cubicBezTo>
                <a:cubicBezTo>
                  <a:pt x="102" y="99"/>
                  <a:pt x="99" y="98"/>
                  <a:pt x="96" y="99"/>
                </a:cubicBezTo>
                <a:cubicBezTo>
                  <a:pt x="93" y="100"/>
                  <a:pt x="92" y="104"/>
                  <a:pt x="93" y="107"/>
                </a:cubicBezTo>
                <a:cubicBezTo>
                  <a:pt x="95" y="111"/>
                  <a:pt x="94" y="114"/>
                  <a:pt x="92" y="120"/>
                </a:cubicBezTo>
                <a:cubicBezTo>
                  <a:pt x="89" y="125"/>
                  <a:pt x="87" y="133"/>
                  <a:pt x="91" y="141"/>
                </a:cubicBezTo>
                <a:cubicBezTo>
                  <a:pt x="91" y="143"/>
                  <a:pt x="94" y="144"/>
                  <a:pt x="96" y="144"/>
                </a:cubicBezTo>
                <a:cubicBezTo>
                  <a:pt x="97" y="144"/>
                  <a:pt x="97" y="144"/>
                  <a:pt x="98" y="144"/>
                </a:cubicBezTo>
                <a:close/>
                <a:moveTo>
                  <a:pt x="85" y="61"/>
                </a:moveTo>
                <a:cubicBezTo>
                  <a:pt x="85" y="51"/>
                  <a:pt x="77" y="43"/>
                  <a:pt x="67" y="43"/>
                </a:cubicBezTo>
                <a:cubicBezTo>
                  <a:pt x="64" y="43"/>
                  <a:pt x="61" y="46"/>
                  <a:pt x="61" y="49"/>
                </a:cubicBezTo>
                <a:cubicBezTo>
                  <a:pt x="61" y="52"/>
                  <a:pt x="64" y="54"/>
                  <a:pt x="67" y="54"/>
                </a:cubicBezTo>
                <a:cubicBezTo>
                  <a:pt x="70" y="54"/>
                  <a:pt x="73" y="58"/>
                  <a:pt x="73" y="61"/>
                </a:cubicBezTo>
                <a:cubicBezTo>
                  <a:pt x="73" y="64"/>
                  <a:pt x="76" y="67"/>
                  <a:pt x="79" y="67"/>
                </a:cubicBezTo>
                <a:cubicBezTo>
                  <a:pt x="82" y="67"/>
                  <a:pt x="85" y="64"/>
                  <a:pt x="85" y="6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2"/>
              </a:solidFill>
              <a:latin typeface="Calibri"/>
              <a:ea typeface="Calibri"/>
              <a:cs typeface="Calibri"/>
              <a:sym typeface="Calibri"/>
            </a:endParaRPr>
          </a:p>
        </p:txBody>
      </p:sp>
      <p:sp>
        <p:nvSpPr>
          <p:cNvPr id="1223" name="Google Shape;1223;p41"/>
          <p:cNvSpPr/>
          <p:nvPr/>
        </p:nvSpPr>
        <p:spPr>
          <a:xfrm>
            <a:off x="2902234" y="1321085"/>
            <a:ext cx="198384" cy="378031"/>
          </a:xfrm>
          <a:custGeom>
            <a:avLst/>
            <a:gdLst/>
            <a:ahLst/>
            <a:cxnLst/>
            <a:rect l="l" t="t" r="r" b="b"/>
            <a:pathLst>
              <a:path w="76" h="144" extrusionOk="0">
                <a:moveTo>
                  <a:pt x="69" y="57"/>
                </a:moveTo>
                <a:cubicBezTo>
                  <a:pt x="58" y="57"/>
                  <a:pt x="58" y="57"/>
                  <a:pt x="58" y="57"/>
                </a:cubicBezTo>
                <a:cubicBezTo>
                  <a:pt x="55" y="57"/>
                  <a:pt x="52" y="55"/>
                  <a:pt x="52" y="52"/>
                </a:cubicBezTo>
                <a:cubicBezTo>
                  <a:pt x="52" y="48"/>
                  <a:pt x="54" y="45"/>
                  <a:pt x="58" y="45"/>
                </a:cubicBezTo>
                <a:cubicBezTo>
                  <a:pt x="69" y="45"/>
                  <a:pt x="69" y="45"/>
                  <a:pt x="69" y="45"/>
                </a:cubicBezTo>
                <a:cubicBezTo>
                  <a:pt x="72" y="45"/>
                  <a:pt x="74" y="48"/>
                  <a:pt x="75" y="51"/>
                </a:cubicBezTo>
                <a:cubicBezTo>
                  <a:pt x="75" y="54"/>
                  <a:pt x="72" y="57"/>
                  <a:pt x="69" y="57"/>
                </a:cubicBezTo>
                <a:close/>
                <a:moveTo>
                  <a:pt x="60" y="134"/>
                </a:moveTo>
                <a:cubicBezTo>
                  <a:pt x="66" y="128"/>
                  <a:pt x="70" y="119"/>
                  <a:pt x="70" y="110"/>
                </a:cubicBezTo>
                <a:cubicBezTo>
                  <a:pt x="70" y="103"/>
                  <a:pt x="68" y="97"/>
                  <a:pt x="65" y="91"/>
                </a:cubicBezTo>
                <a:cubicBezTo>
                  <a:pt x="64" y="90"/>
                  <a:pt x="63" y="89"/>
                  <a:pt x="63" y="87"/>
                </a:cubicBezTo>
                <a:cubicBezTo>
                  <a:pt x="63" y="79"/>
                  <a:pt x="63" y="79"/>
                  <a:pt x="63" y="79"/>
                </a:cubicBezTo>
                <a:cubicBezTo>
                  <a:pt x="69" y="79"/>
                  <a:pt x="69" y="79"/>
                  <a:pt x="69" y="79"/>
                </a:cubicBezTo>
                <a:cubicBezTo>
                  <a:pt x="71" y="79"/>
                  <a:pt x="74" y="78"/>
                  <a:pt x="74" y="75"/>
                </a:cubicBezTo>
                <a:cubicBezTo>
                  <a:pt x="76" y="72"/>
                  <a:pt x="73" y="68"/>
                  <a:pt x="69" y="68"/>
                </a:cubicBezTo>
                <a:cubicBezTo>
                  <a:pt x="63" y="68"/>
                  <a:pt x="63" y="68"/>
                  <a:pt x="63" y="68"/>
                </a:cubicBezTo>
                <a:cubicBezTo>
                  <a:pt x="57" y="68"/>
                  <a:pt x="52" y="73"/>
                  <a:pt x="52" y="79"/>
                </a:cubicBezTo>
                <a:cubicBezTo>
                  <a:pt x="52" y="87"/>
                  <a:pt x="52" y="87"/>
                  <a:pt x="52" y="87"/>
                </a:cubicBezTo>
                <a:cubicBezTo>
                  <a:pt x="52" y="91"/>
                  <a:pt x="53" y="94"/>
                  <a:pt x="55" y="97"/>
                </a:cubicBezTo>
                <a:cubicBezTo>
                  <a:pt x="57" y="101"/>
                  <a:pt x="59" y="105"/>
                  <a:pt x="59" y="110"/>
                </a:cubicBezTo>
                <a:cubicBezTo>
                  <a:pt x="59" y="116"/>
                  <a:pt x="56" y="122"/>
                  <a:pt x="52" y="126"/>
                </a:cubicBezTo>
                <a:cubicBezTo>
                  <a:pt x="47" y="131"/>
                  <a:pt x="41" y="133"/>
                  <a:pt x="35" y="133"/>
                </a:cubicBezTo>
                <a:cubicBezTo>
                  <a:pt x="22" y="133"/>
                  <a:pt x="12" y="123"/>
                  <a:pt x="12" y="110"/>
                </a:cubicBezTo>
                <a:cubicBezTo>
                  <a:pt x="12" y="106"/>
                  <a:pt x="13" y="101"/>
                  <a:pt x="15" y="97"/>
                </a:cubicBezTo>
                <a:cubicBezTo>
                  <a:pt x="17" y="94"/>
                  <a:pt x="18" y="91"/>
                  <a:pt x="18" y="87"/>
                </a:cubicBezTo>
                <a:cubicBezTo>
                  <a:pt x="18" y="29"/>
                  <a:pt x="18" y="29"/>
                  <a:pt x="18" y="29"/>
                </a:cubicBezTo>
                <a:cubicBezTo>
                  <a:pt x="18" y="19"/>
                  <a:pt x="26" y="11"/>
                  <a:pt x="35" y="11"/>
                </a:cubicBezTo>
                <a:cubicBezTo>
                  <a:pt x="35" y="11"/>
                  <a:pt x="35" y="11"/>
                  <a:pt x="35" y="11"/>
                </a:cubicBezTo>
                <a:cubicBezTo>
                  <a:pt x="43" y="11"/>
                  <a:pt x="50" y="17"/>
                  <a:pt x="52" y="25"/>
                </a:cubicBezTo>
                <a:cubicBezTo>
                  <a:pt x="53" y="30"/>
                  <a:pt x="58" y="34"/>
                  <a:pt x="63" y="34"/>
                </a:cubicBezTo>
                <a:cubicBezTo>
                  <a:pt x="69" y="34"/>
                  <a:pt x="69" y="34"/>
                  <a:pt x="69" y="34"/>
                </a:cubicBezTo>
                <a:cubicBezTo>
                  <a:pt x="72" y="34"/>
                  <a:pt x="74" y="32"/>
                  <a:pt x="75" y="29"/>
                </a:cubicBezTo>
                <a:cubicBezTo>
                  <a:pt x="75" y="25"/>
                  <a:pt x="72" y="23"/>
                  <a:pt x="69" y="23"/>
                </a:cubicBezTo>
                <a:cubicBezTo>
                  <a:pt x="63" y="23"/>
                  <a:pt x="63" y="23"/>
                  <a:pt x="63" y="23"/>
                </a:cubicBezTo>
                <a:cubicBezTo>
                  <a:pt x="60" y="9"/>
                  <a:pt x="49" y="0"/>
                  <a:pt x="35" y="0"/>
                </a:cubicBezTo>
                <a:cubicBezTo>
                  <a:pt x="35" y="0"/>
                  <a:pt x="35" y="0"/>
                  <a:pt x="35" y="0"/>
                </a:cubicBezTo>
                <a:cubicBezTo>
                  <a:pt x="28" y="0"/>
                  <a:pt x="20" y="3"/>
                  <a:pt x="15" y="9"/>
                </a:cubicBezTo>
                <a:cubicBezTo>
                  <a:pt x="10" y="14"/>
                  <a:pt x="7" y="21"/>
                  <a:pt x="7" y="29"/>
                </a:cubicBezTo>
                <a:cubicBezTo>
                  <a:pt x="7" y="87"/>
                  <a:pt x="7" y="87"/>
                  <a:pt x="7" y="87"/>
                </a:cubicBezTo>
                <a:cubicBezTo>
                  <a:pt x="7" y="89"/>
                  <a:pt x="7" y="90"/>
                  <a:pt x="6" y="91"/>
                </a:cubicBezTo>
                <a:cubicBezTo>
                  <a:pt x="2" y="97"/>
                  <a:pt x="0" y="104"/>
                  <a:pt x="0" y="110"/>
                </a:cubicBezTo>
                <a:cubicBezTo>
                  <a:pt x="1" y="119"/>
                  <a:pt x="4" y="128"/>
                  <a:pt x="11" y="134"/>
                </a:cubicBezTo>
                <a:cubicBezTo>
                  <a:pt x="17" y="141"/>
                  <a:pt x="26" y="144"/>
                  <a:pt x="35" y="144"/>
                </a:cubicBezTo>
                <a:cubicBezTo>
                  <a:pt x="35" y="144"/>
                  <a:pt x="35" y="144"/>
                  <a:pt x="35" y="144"/>
                </a:cubicBezTo>
                <a:cubicBezTo>
                  <a:pt x="44" y="144"/>
                  <a:pt x="53" y="141"/>
                  <a:pt x="60" y="134"/>
                </a:cubicBezTo>
                <a:close/>
                <a:moveTo>
                  <a:pt x="28" y="110"/>
                </a:moveTo>
                <a:cubicBezTo>
                  <a:pt x="28" y="106"/>
                  <a:pt x="31" y="103"/>
                  <a:pt x="35" y="103"/>
                </a:cubicBezTo>
                <a:cubicBezTo>
                  <a:pt x="39" y="103"/>
                  <a:pt x="42" y="106"/>
                  <a:pt x="42" y="110"/>
                </a:cubicBezTo>
                <a:cubicBezTo>
                  <a:pt x="42" y="114"/>
                  <a:pt x="39" y="117"/>
                  <a:pt x="35" y="117"/>
                </a:cubicBezTo>
                <a:cubicBezTo>
                  <a:pt x="31" y="117"/>
                  <a:pt x="28" y="114"/>
                  <a:pt x="28" y="110"/>
                </a:cubicBezTo>
                <a:close/>
                <a:moveTo>
                  <a:pt x="41" y="86"/>
                </a:moveTo>
                <a:cubicBezTo>
                  <a:pt x="41" y="51"/>
                  <a:pt x="41" y="51"/>
                  <a:pt x="41" y="51"/>
                </a:cubicBezTo>
                <a:cubicBezTo>
                  <a:pt x="41" y="48"/>
                  <a:pt x="38" y="45"/>
                  <a:pt x="35" y="45"/>
                </a:cubicBezTo>
                <a:cubicBezTo>
                  <a:pt x="32" y="45"/>
                  <a:pt x="30" y="48"/>
                  <a:pt x="30" y="51"/>
                </a:cubicBezTo>
                <a:cubicBezTo>
                  <a:pt x="30" y="86"/>
                  <a:pt x="30" y="86"/>
                  <a:pt x="30" y="86"/>
                </a:cubicBezTo>
                <a:cubicBezTo>
                  <a:pt x="30" y="89"/>
                  <a:pt x="32" y="91"/>
                  <a:pt x="35" y="91"/>
                </a:cubicBezTo>
                <a:cubicBezTo>
                  <a:pt x="38" y="91"/>
                  <a:pt x="41" y="89"/>
                  <a:pt x="41" y="8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2"/>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27"/>
        <p:cNvGrpSpPr/>
        <p:nvPr/>
      </p:nvGrpSpPr>
      <p:grpSpPr>
        <a:xfrm>
          <a:off x="0" y="0"/>
          <a:ext cx="0" cy="0"/>
          <a:chOff x="0" y="0"/>
          <a:chExt cx="0" cy="0"/>
        </a:xfrm>
      </p:grpSpPr>
      <p:sp>
        <p:nvSpPr>
          <p:cNvPr id="1228" name="Google Shape;1228;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TIMELINE OF YOUR PRESENTATION</a:t>
            </a:r>
            <a:endParaRPr/>
          </a:p>
        </p:txBody>
      </p:sp>
      <p:sp>
        <p:nvSpPr>
          <p:cNvPr id="1229" name="Google Shape;1229;p42"/>
          <p:cNvSpPr/>
          <p:nvPr/>
        </p:nvSpPr>
        <p:spPr>
          <a:xfrm>
            <a:off x="1336675" y="113310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2"/>
          <p:cNvSpPr/>
          <p:nvPr/>
        </p:nvSpPr>
        <p:spPr>
          <a:xfrm>
            <a:off x="3300575" y="113310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2"/>
          <p:cNvSpPr/>
          <p:nvPr/>
        </p:nvSpPr>
        <p:spPr>
          <a:xfrm>
            <a:off x="5264475" y="113310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2"/>
          <p:cNvSpPr/>
          <p:nvPr/>
        </p:nvSpPr>
        <p:spPr>
          <a:xfrm>
            <a:off x="7228375" y="113310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2"/>
          <p:cNvSpPr txBox="1"/>
          <p:nvPr/>
        </p:nvSpPr>
        <p:spPr>
          <a:xfrm flipH="1">
            <a:off x="6966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Provide an </a:t>
            </a:r>
            <a:r>
              <a:rPr lang="en" sz="1200" b="1">
                <a:solidFill>
                  <a:schemeClr val="dk1"/>
                </a:solidFill>
                <a:latin typeface="Barlow"/>
                <a:ea typeface="Barlow"/>
                <a:cs typeface="Barlow"/>
                <a:sym typeface="Barlow"/>
              </a:rPr>
              <a:t>overview </a:t>
            </a:r>
            <a:r>
              <a:rPr lang="en" sz="1200">
                <a:solidFill>
                  <a:schemeClr val="dk1"/>
                </a:solidFill>
                <a:latin typeface="Barlow"/>
                <a:ea typeface="Barlow"/>
                <a:cs typeface="Barlow"/>
                <a:sym typeface="Barlow"/>
              </a:rPr>
              <a:t>of the pitch deck's content</a:t>
            </a:r>
            <a:endParaRPr sz="1200">
              <a:solidFill>
                <a:schemeClr val="dk1"/>
              </a:solidFill>
              <a:latin typeface="Barlow"/>
              <a:ea typeface="Barlow"/>
              <a:cs typeface="Barlow"/>
              <a:sym typeface="Barlow"/>
            </a:endParaRPr>
          </a:p>
        </p:txBody>
      </p:sp>
      <p:sp>
        <p:nvSpPr>
          <p:cNvPr id="1234" name="Google Shape;1234;p42"/>
          <p:cNvSpPr txBox="1"/>
          <p:nvPr/>
        </p:nvSpPr>
        <p:spPr>
          <a:xfrm flipH="1">
            <a:off x="26605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Engage the audience with a compelling </a:t>
            </a:r>
            <a:r>
              <a:rPr lang="en" sz="1200" b="1">
                <a:solidFill>
                  <a:schemeClr val="dk1"/>
                </a:solidFill>
                <a:latin typeface="Barlow"/>
                <a:ea typeface="Barlow"/>
                <a:cs typeface="Barlow"/>
                <a:sym typeface="Barlow"/>
              </a:rPr>
              <a:t>introduction</a:t>
            </a:r>
            <a:endParaRPr sz="1200" b="1">
              <a:solidFill>
                <a:schemeClr val="dk1"/>
              </a:solidFill>
              <a:latin typeface="Barlow"/>
              <a:ea typeface="Barlow"/>
              <a:cs typeface="Barlow"/>
              <a:sym typeface="Barlow"/>
            </a:endParaRPr>
          </a:p>
        </p:txBody>
      </p:sp>
      <p:sp>
        <p:nvSpPr>
          <p:cNvPr id="1235" name="Google Shape;1235;p42"/>
          <p:cNvSpPr txBox="1"/>
          <p:nvPr/>
        </p:nvSpPr>
        <p:spPr>
          <a:xfrm flipH="1">
            <a:off x="46244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Identify the customer's pain points</a:t>
            </a:r>
            <a:endParaRPr sz="1200">
              <a:solidFill>
                <a:schemeClr val="dk1"/>
              </a:solidFill>
              <a:latin typeface="Barlow"/>
              <a:ea typeface="Barlow"/>
              <a:cs typeface="Barlow"/>
              <a:sym typeface="Barlow"/>
            </a:endParaRPr>
          </a:p>
          <a:p>
            <a:pPr marL="0" lvl="0" indent="0" algn="ctr" rtl="0">
              <a:spcBef>
                <a:spcPts val="0"/>
              </a:spcBef>
              <a:spcAft>
                <a:spcPts val="0"/>
              </a:spcAft>
              <a:buNone/>
            </a:pPr>
            <a:r>
              <a:rPr lang="en" sz="1200">
                <a:solidFill>
                  <a:schemeClr val="dk1"/>
                </a:solidFill>
                <a:latin typeface="Barlow"/>
                <a:ea typeface="Barlow"/>
                <a:cs typeface="Barlow"/>
                <a:sym typeface="Barlow"/>
              </a:rPr>
              <a:t>and</a:t>
            </a:r>
            <a:r>
              <a:rPr lang="en" sz="1200" b="1">
                <a:solidFill>
                  <a:schemeClr val="dk1"/>
                </a:solidFill>
                <a:latin typeface="Barlow"/>
                <a:ea typeface="Barlow"/>
                <a:cs typeface="Barlow"/>
                <a:sym typeface="Barlow"/>
              </a:rPr>
              <a:t> challenges</a:t>
            </a:r>
            <a:endParaRPr sz="1200">
              <a:solidFill>
                <a:schemeClr val="dk1"/>
              </a:solidFill>
              <a:latin typeface="Barlow"/>
              <a:ea typeface="Barlow"/>
              <a:cs typeface="Barlow"/>
              <a:sym typeface="Barlow"/>
            </a:endParaRPr>
          </a:p>
        </p:txBody>
      </p:sp>
      <p:sp>
        <p:nvSpPr>
          <p:cNvPr id="1236" name="Google Shape;1236;p42"/>
          <p:cNvSpPr txBox="1"/>
          <p:nvPr/>
        </p:nvSpPr>
        <p:spPr>
          <a:xfrm flipH="1">
            <a:off x="65883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Describe how your product or service can </a:t>
            </a:r>
            <a:r>
              <a:rPr lang="en" sz="1200" b="1">
                <a:solidFill>
                  <a:schemeClr val="dk1"/>
                </a:solidFill>
                <a:latin typeface="Barlow"/>
                <a:ea typeface="Barlow"/>
                <a:cs typeface="Barlow"/>
                <a:sym typeface="Barlow"/>
              </a:rPr>
              <a:t>solve the problem</a:t>
            </a:r>
            <a:endParaRPr sz="1200" b="1">
              <a:solidFill>
                <a:schemeClr val="dk1"/>
              </a:solidFill>
              <a:latin typeface="Barlow"/>
              <a:ea typeface="Barlow"/>
              <a:cs typeface="Barlow"/>
              <a:sym typeface="Barlow"/>
            </a:endParaRPr>
          </a:p>
        </p:txBody>
      </p:sp>
      <p:cxnSp>
        <p:nvCxnSpPr>
          <p:cNvPr id="1237" name="Google Shape;1237;p42"/>
          <p:cNvCxnSpPr>
            <a:stCxn id="1229" idx="3"/>
            <a:endCxn id="1230" idx="1"/>
          </p:cNvCxnSpPr>
          <p:nvPr/>
        </p:nvCxnSpPr>
        <p:spPr>
          <a:xfrm>
            <a:off x="1885375" y="140745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38" name="Google Shape;1238;p42"/>
          <p:cNvCxnSpPr>
            <a:stCxn id="1230" idx="3"/>
            <a:endCxn id="1231" idx="1"/>
          </p:cNvCxnSpPr>
          <p:nvPr/>
        </p:nvCxnSpPr>
        <p:spPr>
          <a:xfrm>
            <a:off x="3849275" y="140745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39" name="Google Shape;1239;p42"/>
          <p:cNvCxnSpPr>
            <a:stCxn id="1231" idx="3"/>
            <a:endCxn id="1232" idx="1"/>
          </p:cNvCxnSpPr>
          <p:nvPr/>
        </p:nvCxnSpPr>
        <p:spPr>
          <a:xfrm>
            <a:off x="5813175" y="140745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40" name="Google Shape;1240;p42"/>
          <p:cNvCxnSpPr>
            <a:stCxn id="1229" idx="2"/>
            <a:endCxn id="1233" idx="0"/>
          </p:cNvCxnSpPr>
          <p:nvPr/>
        </p:nvCxnSpPr>
        <p:spPr>
          <a:xfrm>
            <a:off x="1611025" y="168180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41" name="Google Shape;1241;p42"/>
          <p:cNvCxnSpPr>
            <a:stCxn id="1230" idx="2"/>
            <a:endCxn id="1234" idx="0"/>
          </p:cNvCxnSpPr>
          <p:nvPr/>
        </p:nvCxnSpPr>
        <p:spPr>
          <a:xfrm>
            <a:off x="3574925" y="168180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42" name="Google Shape;1242;p42"/>
          <p:cNvCxnSpPr>
            <a:stCxn id="1231" idx="2"/>
            <a:endCxn id="1235" idx="0"/>
          </p:cNvCxnSpPr>
          <p:nvPr/>
        </p:nvCxnSpPr>
        <p:spPr>
          <a:xfrm>
            <a:off x="5538825" y="168180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43" name="Google Shape;1243;p42"/>
          <p:cNvCxnSpPr>
            <a:stCxn id="1232" idx="2"/>
            <a:endCxn id="1236" idx="0"/>
          </p:cNvCxnSpPr>
          <p:nvPr/>
        </p:nvCxnSpPr>
        <p:spPr>
          <a:xfrm>
            <a:off x="7502725" y="1681800"/>
            <a:ext cx="0" cy="180900"/>
          </a:xfrm>
          <a:prstGeom prst="straightConnector1">
            <a:avLst/>
          </a:prstGeom>
          <a:noFill/>
          <a:ln w="9525" cap="flat" cmpd="sng">
            <a:solidFill>
              <a:schemeClr val="lt1"/>
            </a:solidFill>
            <a:prstDash val="solid"/>
            <a:round/>
            <a:headEnd type="none" w="med" len="med"/>
            <a:tailEnd type="none" w="med" len="med"/>
          </a:ln>
        </p:spPr>
      </p:cxnSp>
      <p:sp>
        <p:nvSpPr>
          <p:cNvPr id="1244" name="Google Shape;1244;p42"/>
          <p:cNvSpPr/>
          <p:nvPr/>
        </p:nvSpPr>
        <p:spPr>
          <a:xfrm>
            <a:off x="1336675" y="296755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3300575" y="296755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5264475" y="296755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2"/>
          <p:cNvSpPr/>
          <p:nvPr/>
        </p:nvSpPr>
        <p:spPr>
          <a:xfrm>
            <a:off x="7228375" y="2967550"/>
            <a:ext cx="548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2"/>
          <p:cNvSpPr txBox="1"/>
          <p:nvPr/>
        </p:nvSpPr>
        <p:spPr>
          <a:xfrm flipH="1">
            <a:off x="6966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Highlight the unique value proposition and </a:t>
            </a:r>
            <a:r>
              <a:rPr lang="en" sz="1200" b="1">
                <a:solidFill>
                  <a:schemeClr val="dk1"/>
                </a:solidFill>
                <a:latin typeface="Barlow"/>
                <a:ea typeface="Barlow"/>
                <a:cs typeface="Barlow"/>
                <a:sym typeface="Barlow"/>
              </a:rPr>
              <a:t>benefits </a:t>
            </a:r>
            <a:r>
              <a:rPr lang="en" sz="1200">
                <a:solidFill>
                  <a:schemeClr val="dk1"/>
                </a:solidFill>
                <a:latin typeface="Barlow"/>
                <a:ea typeface="Barlow"/>
                <a:cs typeface="Barlow"/>
                <a:sym typeface="Barlow"/>
              </a:rPr>
              <a:t>of your solution</a:t>
            </a:r>
            <a:endParaRPr sz="1200">
              <a:solidFill>
                <a:schemeClr val="dk1"/>
              </a:solidFill>
              <a:latin typeface="Barlow"/>
              <a:ea typeface="Barlow"/>
              <a:cs typeface="Barlow"/>
              <a:sym typeface="Barlow"/>
            </a:endParaRPr>
          </a:p>
        </p:txBody>
      </p:sp>
      <p:sp>
        <p:nvSpPr>
          <p:cNvPr id="1249" name="Google Shape;1249;p42"/>
          <p:cNvSpPr txBox="1"/>
          <p:nvPr/>
        </p:nvSpPr>
        <p:spPr>
          <a:xfrm flipH="1">
            <a:off x="26605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chemeClr val="dk1"/>
                </a:solidFill>
                <a:latin typeface="Barlow"/>
                <a:ea typeface="Barlow"/>
                <a:cs typeface="Barlow"/>
                <a:sym typeface="Barlow"/>
              </a:rPr>
              <a:t>Analyze </a:t>
            </a:r>
            <a:r>
              <a:rPr lang="en" sz="1200">
                <a:solidFill>
                  <a:schemeClr val="dk1"/>
                </a:solidFill>
                <a:latin typeface="Barlow"/>
                <a:ea typeface="Barlow"/>
                <a:cs typeface="Barlow"/>
                <a:sym typeface="Barlow"/>
              </a:rPr>
              <a:t>the target market size, growth potential, and competition briefly</a:t>
            </a:r>
            <a:endParaRPr sz="1200">
              <a:solidFill>
                <a:schemeClr val="dk1"/>
              </a:solidFill>
              <a:latin typeface="Barlow"/>
              <a:ea typeface="Barlow"/>
              <a:cs typeface="Barlow"/>
              <a:sym typeface="Barlow"/>
            </a:endParaRPr>
          </a:p>
        </p:txBody>
      </p:sp>
      <p:sp>
        <p:nvSpPr>
          <p:cNvPr id="1250" name="Google Shape;1250;p42"/>
          <p:cNvSpPr txBox="1"/>
          <p:nvPr/>
        </p:nvSpPr>
        <p:spPr>
          <a:xfrm flipH="1">
            <a:off x="46244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Explain your financial needs and briefly outline your </a:t>
            </a:r>
            <a:r>
              <a:rPr lang="en" sz="1200" b="1">
                <a:solidFill>
                  <a:schemeClr val="dk1"/>
                </a:solidFill>
                <a:latin typeface="Barlow"/>
                <a:ea typeface="Barlow"/>
                <a:cs typeface="Barlow"/>
                <a:sym typeface="Barlow"/>
              </a:rPr>
              <a:t>funding allocation</a:t>
            </a:r>
            <a:endParaRPr sz="1200" b="1">
              <a:solidFill>
                <a:schemeClr val="dk1"/>
              </a:solidFill>
              <a:latin typeface="Barlow"/>
              <a:ea typeface="Barlow"/>
              <a:cs typeface="Barlow"/>
              <a:sym typeface="Barlow"/>
            </a:endParaRPr>
          </a:p>
        </p:txBody>
      </p:sp>
      <p:sp>
        <p:nvSpPr>
          <p:cNvPr id="1251" name="Google Shape;1251;p42"/>
          <p:cNvSpPr txBox="1"/>
          <p:nvPr/>
        </p:nvSpPr>
        <p:spPr>
          <a:xfrm flipH="1">
            <a:off x="65883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End with a clear and concise </a:t>
            </a:r>
            <a:r>
              <a:rPr lang="en" sz="1200" b="1">
                <a:solidFill>
                  <a:schemeClr val="dk1"/>
                </a:solidFill>
                <a:latin typeface="Barlow"/>
                <a:ea typeface="Barlow"/>
                <a:cs typeface="Barlow"/>
                <a:sym typeface="Barlow"/>
              </a:rPr>
              <a:t>call to action</a:t>
            </a:r>
            <a:endParaRPr sz="1200" b="1">
              <a:solidFill>
                <a:schemeClr val="dk1"/>
              </a:solidFill>
              <a:latin typeface="Barlow"/>
              <a:ea typeface="Barlow"/>
              <a:cs typeface="Barlow"/>
              <a:sym typeface="Barlow"/>
            </a:endParaRPr>
          </a:p>
        </p:txBody>
      </p:sp>
      <p:cxnSp>
        <p:nvCxnSpPr>
          <p:cNvPr id="1252" name="Google Shape;1252;p42"/>
          <p:cNvCxnSpPr>
            <a:stCxn id="1244" idx="3"/>
            <a:endCxn id="1245" idx="1"/>
          </p:cNvCxnSpPr>
          <p:nvPr/>
        </p:nvCxnSpPr>
        <p:spPr>
          <a:xfrm>
            <a:off x="1885375" y="324190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53" name="Google Shape;1253;p42"/>
          <p:cNvCxnSpPr>
            <a:stCxn id="1245" idx="3"/>
            <a:endCxn id="1246" idx="1"/>
          </p:cNvCxnSpPr>
          <p:nvPr/>
        </p:nvCxnSpPr>
        <p:spPr>
          <a:xfrm>
            <a:off x="3849275" y="324190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54" name="Google Shape;1254;p42"/>
          <p:cNvCxnSpPr>
            <a:stCxn id="1246" idx="3"/>
            <a:endCxn id="1247" idx="1"/>
          </p:cNvCxnSpPr>
          <p:nvPr/>
        </p:nvCxnSpPr>
        <p:spPr>
          <a:xfrm>
            <a:off x="5813175" y="3241900"/>
            <a:ext cx="1415100" cy="0"/>
          </a:xfrm>
          <a:prstGeom prst="straightConnector1">
            <a:avLst/>
          </a:prstGeom>
          <a:noFill/>
          <a:ln w="9525" cap="flat" cmpd="sng">
            <a:solidFill>
              <a:schemeClr val="lt1"/>
            </a:solidFill>
            <a:prstDash val="solid"/>
            <a:round/>
            <a:headEnd type="none" w="med" len="med"/>
            <a:tailEnd type="oval" w="med" len="med"/>
          </a:ln>
        </p:spPr>
      </p:cxnSp>
      <p:cxnSp>
        <p:nvCxnSpPr>
          <p:cNvPr id="1255" name="Google Shape;1255;p42"/>
          <p:cNvCxnSpPr>
            <a:stCxn id="1244" idx="2"/>
            <a:endCxn id="1248" idx="0"/>
          </p:cNvCxnSpPr>
          <p:nvPr/>
        </p:nvCxnSpPr>
        <p:spPr>
          <a:xfrm>
            <a:off x="1611025" y="351625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56" name="Google Shape;1256;p42"/>
          <p:cNvCxnSpPr>
            <a:stCxn id="1245" idx="2"/>
            <a:endCxn id="1249" idx="0"/>
          </p:cNvCxnSpPr>
          <p:nvPr/>
        </p:nvCxnSpPr>
        <p:spPr>
          <a:xfrm>
            <a:off x="3574925" y="351625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57" name="Google Shape;1257;p42"/>
          <p:cNvCxnSpPr>
            <a:stCxn id="1246" idx="2"/>
            <a:endCxn id="1250" idx="0"/>
          </p:cNvCxnSpPr>
          <p:nvPr/>
        </p:nvCxnSpPr>
        <p:spPr>
          <a:xfrm>
            <a:off x="5538825" y="3516250"/>
            <a:ext cx="0" cy="180900"/>
          </a:xfrm>
          <a:prstGeom prst="straightConnector1">
            <a:avLst/>
          </a:prstGeom>
          <a:noFill/>
          <a:ln w="9525" cap="flat" cmpd="sng">
            <a:solidFill>
              <a:schemeClr val="lt1"/>
            </a:solidFill>
            <a:prstDash val="solid"/>
            <a:round/>
            <a:headEnd type="none" w="med" len="med"/>
            <a:tailEnd type="none" w="med" len="med"/>
          </a:ln>
        </p:spPr>
      </p:cxnSp>
      <p:cxnSp>
        <p:nvCxnSpPr>
          <p:cNvPr id="1258" name="Google Shape;1258;p42"/>
          <p:cNvCxnSpPr>
            <a:stCxn id="1247" idx="2"/>
            <a:endCxn id="1251" idx="0"/>
          </p:cNvCxnSpPr>
          <p:nvPr/>
        </p:nvCxnSpPr>
        <p:spPr>
          <a:xfrm>
            <a:off x="7502725" y="3516250"/>
            <a:ext cx="0" cy="180900"/>
          </a:xfrm>
          <a:prstGeom prst="straightConnector1">
            <a:avLst/>
          </a:prstGeom>
          <a:noFill/>
          <a:ln w="9525" cap="flat" cmpd="sng">
            <a:solidFill>
              <a:schemeClr val="lt1"/>
            </a:solidFill>
            <a:prstDash val="solid"/>
            <a:round/>
            <a:headEnd type="none" w="med" len="med"/>
            <a:tailEnd type="none" w="med" len="med"/>
          </a:ln>
        </p:spPr>
      </p:cxnSp>
      <p:sp>
        <p:nvSpPr>
          <p:cNvPr id="1259" name="Google Shape;1259;p42"/>
          <p:cNvSpPr/>
          <p:nvPr/>
        </p:nvSpPr>
        <p:spPr>
          <a:xfrm>
            <a:off x="1421673" y="3053648"/>
            <a:ext cx="378705" cy="376504"/>
          </a:xfrm>
          <a:custGeom>
            <a:avLst/>
            <a:gdLst/>
            <a:ahLst/>
            <a:cxnLst/>
            <a:rect l="l" t="t" r="r" b="b"/>
            <a:pathLst>
              <a:path w="145" h="144" extrusionOk="0">
                <a:moveTo>
                  <a:pt x="104" y="109"/>
                </a:moveTo>
                <a:cubicBezTo>
                  <a:pt x="101" y="109"/>
                  <a:pt x="98" y="106"/>
                  <a:pt x="98" y="103"/>
                </a:cubicBezTo>
                <a:cubicBezTo>
                  <a:pt x="99" y="100"/>
                  <a:pt x="101" y="98"/>
                  <a:pt x="104" y="98"/>
                </a:cubicBezTo>
                <a:cubicBezTo>
                  <a:pt x="109" y="98"/>
                  <a:pt x="112"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7" y="98"/>
                  <a:pt x="37" y="98"/>
                  <a:pt x="37" y="98"/>
                </a:cubicBezTo>
                <a:cubicBezTo>
                  <a:pt x="40" y="98"/>
                  <a:pt x="43" y="100"/>
                  <a:pt x="43" y="103"/>
                </a:cubicBezTo>
                <a:cubicBezTo>
                  <a:pt x="44" y="106"/>
                  <a:pt x="41" y="109"/>
                  <a:pt x="38" y="109"/>
                </a:cubicBezTo>
                <a:cubicBezTo>
                  <a:pt x="27" y="109"/>
                  <a:pt x="27" y="109"/>
                  <a:pt x="27" y="109"/>
                </a:cubicBez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ubicBezTo>
                  <a:pt x="145" y="87"/>
                  <a:pt x="133" y="103"/>
                  <a:pt x="116" y="108"/>
                </a:cubicBezTo>
                <a:cubicBezTo>
                  <a:pt x="116" y="108"/>
                  <a:pt x="116" y="108"/>
                  <a:pt x="116" y="108"/>
                </a:cubicBezTo>
                <a:cubicBezTo>
                  <a:pt x="115" y="108"/>
                  <a:pt x="110" y="109"/>
                  <a:pt x="104" y="109"/>
                </a:cubicBezTo>
                <a:close/>
                <a:moveTo>
                  <a:pt x="89" y="93"/>
                </a:moveTo>
                <a:cubicBezTo>
                  <a:pt x="89" y="89"/>
                  <a:pt x="86" y="86"/>
                  <a:pt x="82" y="86"/>
                </a:cubicBezTo>
                <a:cubicBezTo>
                  <a:pt x="78" y="86"/>
                  <a:pt x="75" y="89"/>
                  <a:pt x="75" y="93"/>
                </a:cubicBezTo>
                <a:cubicBezTo>
                  <a:pt x="75" y="96"/>
                  <a:pt x="78" y="100"/>
                  <a:pt x="82" y="100"/>
                </a:cubicBezTo>
                <a:cubicBezTo>
                  <a:pt x="86" y="100"/>
                  <a:pt x="89" y="96"/>
                  <a:pt x="89" y="93"/>
                </a:cubicBezTo>
                <a:close/>
                <a:moveTo>
                  <a:pt x="60" y="100"/>
                </a:moveTo>
                <a:cubicBezTo>
                  <a:pt x="56" y="100"/>
                  <a:pt x="53" y="96"/>
                  <a:pt x="53" y="93"/>
                </a:cubicBezTo>
                <a:cubicBezTo>
                  <a:pt x="53" y="89"/>
                  <a:pt x="56" y="86"/>
                  <a:pt x="60" y="86"/>
                </a:cubicBezTo>
                <a:cubicBezTo>
                  <a:pt x="64" y="86"/>
                  <a:pt x="67" y="89"/>
                  <a:pt x="67" y="93"/>
                </a:cubicBezTo>
                <a:cubicBezTo>
                  <a:pt x="67" y="96"/>
                  <a:pt x="64" y="100"/>
                  <a:pt x="60" y="100"/>
                </a:cubicBezTo>
                <a:close/>
                <a:moveTo>
                  <a:pt x="60" y="76"/>
                </a:moveTo>
                <a:cubicBezTo>
                  <a:pt x="56" y="76"/>
                  <a:pt x="53" y="73"/>
                  <a:pt x="53" y="69"/>
                </a:cubicBezTo>
                <a:cubicBezTo>
                  <a:pt x="53" y="66"/>
                  <a:pt x="56" y="62"/>
                  <a:pt x="60" y="62"/>
                </a:cubicBezTo>
                <a:cubicBezTo>
                  <a:pt x="64" y="62"/>
                  <a:pt x="67" y="66"/>
                  <a:pt x="67" y="69"/>
                </a:cubicBezTo>
                <a:cubicBezTo>
                  <a:pt x="67" y="73"/>
                  <a:pt x="64" y="76"/>
                  <a:pt x="60" y="76"/>
                </a:cubicBezTo>
                <a:close/>
                <a:moveTo>
                  <a:pt x="82" y="122"/>
                </a:moveTo>
                <a:cubicBezTo>
                  <a:pt x="78" y="122"/>
                  <a:pt x="75" y="119"/>
                  <a:pt x="75" y="115"/>
                </a:cubicBezTo>
                <a:cubicBezTo>
                  <a:pt x="75" y="111"/>
                  <a:pt x="78" y="108"/>
                  <a:pt x="82" y="108"/>
                </a:cubicBezTo>
                <a:cubicBezTo>
                  <a:pt x="86" y="108"/>
                  <a:pt x="89" y="111"/>
                  <a:pt x="89" y="115"/>
                </a:cubicBezTo>
                <a:cubicBezTo>
                  <a:pt x="89" y="119"/>
                  <a:pt x="86" y="122"/>
                  <a:pt x="82" y="122"/>
                </a:cubicBezTo>
                <a:close/>
                <a:moveTo>
                  <a:pt x="60" y="122"/>
                </a:moveTo>
                <a:cubicBezTo>
                  <a:pt x="56" y="122"/>
                  <a:pt x="53" y="119"/>
                  <a:pt x="53" y="115"/>
                </a:cubicBezTo>
                <a:cubicBezTo>
                  <a:pt x="53" y="111"/>
                  <a:pt x="56" y="108"/>
                  <a:pt x="60" y="108"/>
                </a:cubicBezTo>
                <a:cubicBezTo>
                  <a:pt x="64" y="108"/>
                  <a:pt x="67" y="111"/>
                  <a:pt x="67" y="115"/>
                </a:cubicBezTo>
                <a:cubicBezTo>
                  <a:pt x="67" y="119"/>
                  <a:pt x="64" y="122"/>
                  <a:pt x="60" y="122"/>
                </a:cubicBezTo>
                <a:close/>
                <a:moveTo>
                  <a:pt x="60" y="144"/>
                </a:moveTo>
                <a:cubicBezTo>
                  <a:pt x="56" y="144"/>
                  <a:pt x="53" y="141"/>
                  <a:pt x="53" y="137"/>
                </a:cubicBezTo>
                <a:cubicBezTo>
                  <a:pt x="53" y="134"/>
                  <a:pt x="56" y="130"/>
                  <a:pt x="60" y="130"/>
                </a:cubicBezTo>
                <a:cubicBezTo>
                  <a:pt x="64" y="130"/>
                  <a:pt x="67" y="134"/>
                  <a:pt x="67" y="137"/>
                </a:cubicBezTo>
                <a:cubicBezTo>
                  <a:pt x="67" y="141"/>
                  <a:pt x="64" y="144"/>
                  <a:pt x="60" y="144"/>
                </a:cubicBezTo>
                <a:close/>
                <a:moveTo>
                  <a:pt x="82" y="76"/>
                </a:moveTo>
                <a:cubicBezTo>
                  <a:pt x="78" y="76"/>
                  <a:pt x="75" y="73"/>
                  <a:pt x="75" y="69"/>
                </a:cubicBezTo>
                <a:cubicBezTo>
                  <a:pt x="75" y="66"/>
                  <a:pt x="78" y="62"/>
                  <a:pt x="82" y="62"/>
                </a:cubicBezTo>
                <a:cubicBezTo>
                  <a:pt x="86" y="62"/>
                  <a:pt x="89" y="66"/>
                  <a:pt x="89" y="69"/>
                </a:cubicBezTo>
                <a:cubicBezTo>
                  <a:pt x="89" y="73"/>
                  <a:pt x="86" y="76"/>
                  <a:pt x="82" y="7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42"/>
          <p:cNvSpPr/>
          <p:nvPr/>
        </p:nvSpPr>
        <p:spPr>
          <a:xfrm>
            <a:off x="7313373" y="1217547"/>
            <a:ext cx="378705" cy="379807"/>
          </a:xfrm>
          <a:custGeom>
            <a:avLst/>
            <a:gdLst/>
            <a:ahLst/>
            <a:cxnLst/>
            <a:rect l="l" t="t" r="r" b="b"/>
            <a:pathLst>
              <a:path w="145" h="145" extrusionOk="0">
                <a:moveTo>
                  <a:pt x="27" y="109"/>
                </a:move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29"/>
                </a:cubicBezTo>
                <a:cubicBezTo>
                  <a:pt x="129" y="31"/>
                  <a:pt x="145" y="48"/>
                  <a:pt x="145" y="69"/>
                </a:cubicBezTo>
                <a:cubicBezTo>
                  <a:pt x="145" y="87"/>
                  <a:pt x="133" y="103"/>
                  <a:pt x="116" y="107"/>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lose/>
                <a:moveTo>
                  <a:pt x="112" y="122"/>
                </a:moveTo>
                <a:cubicBezTo>
                  <a:pt x="106" y="122"/>
                  <a:pt x="106" y="122"/>
                  <a:pt x="106" y="122"/>
                </a:cubicBezTo>
                <a:cubicBezTo>
                  <a:pt x="106" y="116"/>
                  <a:pt x="106" y="116"/>
                  <a:pt x="106" y="116"/>
                </a:cubicBezTo>
                <a:cubicBezTo>
                  <a:pt x="106" y="113"/>
                  <a:pt x="104" y="111"/>
                  <a:pt x="101" y="111"/>
                </a:cubicBezTo>
                <a:cubicBezTo>
                  <a:pt x="98" y="110"/>
                  <a:pt x="95" y="113"/>
                  <a:pt x="95" y="116"/>
                </a:cubicBezTo>
                <a:cubicBezTo>
                  <a:pt x="95" y="122"/>
                  <a:pt x="95" y="122"/>
                  <a:pt x="95" y="122"/>
                </a:cubicBezTo>
                <a:cubicBezTo>
                  <a:pt x="90" y="122"/>
                  <a:pt x="90" y="122"/>
                  <a:pt x="90" y="122"/>
                </a:cubicBezTo>
                <a:cubicBezTo>
                  <a:pt x="87" y="122"/>
                  <a:pt x="84" y="124"/>
                  <a:pt x="84" y="127"/>
                </a:cubicBezTo>
                <a:cubicBezTo>
                  <a:pt x="84" y="130"/>
                  <a:pt x="86" y="133"/>
                  <a:pt x="90" y="133"/>
                </a:cubicBezTo>
                <a:cubicBezTo>
                  <a:pt x="95" y="133"/>
                  <a:pt x="95" y="133"/>
                  <a:pt x="95" y="133"/>
                </a:cubicBezTo>
                <a:cubicBezTo>
                  <a:pt x="95" y="139"/>
                  <a:pt x="95" y="139"/>
                  <a:pt x="95" y="139"/>
                </a:cubicBezTo>
                <a:cubicBezTo>
                  <a:pt x="95" y="142"/>
                  <a:pt x="97" y="144"/>
                  <a:pt x="100" y="144"/>
                </a:cubicBezTo>
                <a:cubicBezTo>
                  <a:pt x="104" y="145"/>
                  <a:pt x="106" y="142"/>
                  <a:pt x="106" y="139"/>
                </a:cubicBezTo>
                <a:cubicBezTo>
                  <a:pt x="106" y="133"/>
                  <a:pt x="106" y="133"/>
                  <a:pt x="106" y="133"/>
                </a:cubicBezTo>
                <a:cubicBezTo>
                  <a:pt x="112" y="133"/>
                  <a:pt x="112" y="133"/>
                  <a:pt x="112" y="133"/>
                </a:cubicBezTo>
                <a:cubicBezTo>
                  <a:pt x="115" y="133"/>
                  <a:pt x="118" y="130"/>
                  <a:pt x="118" y="127"/>
                </a:cubicBezTo>
                <a:cubicBezTo>
                  <a:pt x="117" y="124"/>
                  <a:pt x="115" y="122"/>
                  <a:pt x="112" y="122"/>
                </a:cubicBezTo>
                <a:close/>
                <a:moveTo>
                  <a:pt x="63" y="126"/>
                </a:moveTo>
                <a:cubicBezTo>
                  <a:pt x="58" y="126"/>
                  <a:pt x="58" y="126"/>
                  <a:pt x="58" y="126"/>
                </a:cubicBezTo>
                <a:cubicBezTo>
                  <a:pt x="58" y="132"/>
                  <a:pt x="58" y="132"/>
                  <a:pt x="58" y="132"/>
                </a:cubicBezTo>
                <a:cubicBezTo>
                  <a:pt x="58" y="135"/>
                  <a:pt x="55" y="137"/>
                  <a:pt x="53" y="138"/>
                </a:cubicBezTo>
                <a:cubicBezTo>
                  <a:pt x="49" y="138"/>
                  <a:pt x="46" y="135"/>
                  <a:pt x="46" y="132"/>
                </a:cubicBezTo>
                <a:cubicBezTo>
                  <a:pt x="46" y="126"/>
                  <a:pt x="46" y="126"/>
                  <a:pt x="46" y="126"/>
                </a:cubicBezTo>
                <a:cubicBezTo>
                  <a:pt x="41" y="126"/>
                  <a:pt x="41" y="126"/>
                  <a:pt x="41" y="126"/>
                </a:cubicBezTo>
                <a:cubicBezTo>
                  <a:pt x="38" y="126"/>
                  <a:pt x="35" y="124"/>
                  <a:pt x="35" y="121"/>
                </a:cubicBezTo>
                <a:cubicBezTo>
                  <a:pt x="35" y="118"/>
                  <a:pt x="37" y="115"/>
                  <a:pt x="41" y="115"/>
                </a:cubicBezTo>
                <a:cubicBezTo>
                  <a:pt x="46" y="115"/>
                  <a:pt x="46" y="115"/>
                  <a:pt x="46" y="115"/>
                </a:cubicBezTo>
                <a:cubicBezTo>
                  <a:pt x="46" y="110"/>
                  <a:pt x="46" y="110"/>
                  <a:pt x="46" y="110"/>
                </a:cubicBezTo>
                <a:cubicBezTo>
                  <a:pt x="46" y="107"/>
                  <a:pt x="49" y="104"/>
                  <a:pt x="51" y="104"/>
                </a:cubicBezTo>
                <a:cubicBezTo>
                  <a:pt x="55" y="104"/>
                  <a:pt x="58" y="106"/>
                  <a:pt x="58" y="110"/>
                </a:cubicBezTo>
                <a:cubicBezTo>
                  <a:pt x="58" y="115"/>
                  <a:pt x="58" y="115"/>
                  <a:pt x="58" y="115"/>
                </a:cubicBezTo>
                <a:cubicBezTo>
                  <a:pt x="63" y="115"/>
                  <a:pt x="63" y="115"/>
                  <a:pt x="63" y="115"/>
                </a:cubicBezTo>
                <a:cubicBezTo>
                  <a:pt x="67" y="115"/>
                  <a:pt x="69" y="118"/>
                  <a:pt x="69" y="121"/>
                </a:cubicBezTo>
                <a:cubicBezTo>
                  <a:pt x="69" y="124"/>
                  <a:pt x="66" y="126"/>
                  <a:pt x="63" y="126"/>
                </a:cubicBezTo>
                <a:close/>
                <a:moveTo>
                  <a:pt x="92" y="81"/>
                </a:moveTo>
                <a:cubicBezTo>
                  <a:pt x="87" y="81"/>
                  <a:pt x="87" y="81"/>
                  <a:pt x="87" y="81"/>
                </a:cubicBezTo>
                <a:cubicBezTo>
                  <a:pt x="87" y="75"/>
                  <a:pt x="87" y="75"/>
                  <a:pt x="87" y="75"/>
                </a:cubicBezTo>
                <a:cubicBezTo>
                  <a:pt x="87" y="73"/>
                  <a:pt x="85" y="70"/>
                  <a:pt x="82" y="70"/>
                </a:cubicBezTo>
                <a:cubicBezTo>
                  <a:pt x="78" y="69"/>
                  <a:pt x="75" y="72"/>
                  <a:pt x="75" y="75"/>
                </a:cubicBezTo>
                <a:cubicBezTo>
                  <a:pt x="75" y="81"/>
                  <a:pt x="75" y="81"/>
                  <a:pt x="75" y="81"/>
                </a:cubicBezTo>
                <a:cubicBezTo>
                  <a:pt x="70" y="81"/>
                  <a:pt x="70" y="81"/>
                  <a:pt x="70" y="81"/>
                </a:cubicBezTo>
                <a:cubicBezTo>
                  <a:pt x="67" y="81"/>
                  <a:pt x="64" y="83"/>
                  <a:pt x="64" y="86"/>
                </a:cubicBezTo>
                <a:cubicBezTo>
                  <a:pt x="64" y="89"/>
                  <a:pt x="66" y="92"/>
                  <a:pt x="70" y="92"/>
                </a:cubicBezTo>
                <a:cubicBezTo>
                  <a:pt x="75" y="92"/>
                  <a:pt x="75" y="92"/>
                  <a:pt x="75" y="92"/>
                </a:cubicBezTo>
                <a:cubicBezTo>
                  <a:pt x="75" y="98"/>
                  <a:pt x="75" y="98"/>
                  <a:pt x="75" y="98"/>
                </a:cubicBezTo>
                <a:cubicBezTo>
                  <a:pt x="75" y="101"/>
                  <a:pt x="78" y="103"/>
                  <a:pt x="81" y="104"/>
                </a:cubicBezTo>
                <a:cubicBezTo>
                  <a:pt x="84" y="104"/>
                  <a:pt x="87" y="101"/>
                  <a:pt x="87" y="98"/>
                </a:cubicBezTo>
                <a:cubicBezTo>
                  <a:pt x="87" y="92"/>
                  <a:pt x="87" y="92"/>
                  <a:pt x="87" y="92"/>
                </a:cubicBezTo>
                <a:cubicBezTo>
                  <a:pt x="92" y="92"/>
                  <a:pt x="92" y="92"/>
                  <a:pt x="92" y="92"/>
                </a:cubicBezTo>
                <a:cubicBezTo>
                  <a:pt x="96" y="92"/>
                  <a:pt x="98" y="89"/>
                  <a:pt x="98" y="86"/>
                </a:cubicBezTo>
                <a:cubicBezTo>
                  <a:pt x="98" y="83"/>
                  <a:pt x="95" y="81"/>
                  <a:pt x="92" y="8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42"/>
          <p:cNvSpPr/>
          <p:nvPr/>
        </p:nvSpPr>
        <p:spPr>
          <a:xfrm>
            <a:off x="3385573" y="3051997"/>
            <a:ext cx="378705" cy="379807"/>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7"/>
                  <a:pt x="134" y="67"/>
                </a:cubicBezTo>
                <a:cubicBezTo>
                  <a:pt x="139" y="67"/>
                  <a:pt x="139" y="67"/>
                  <a:pt x="139" y="67"/>
                </a:cubicBezTo>
                <a:cubicBezTo>
                  <a:pt x="142" y="67"/>
                  <a:pt x="145" y="69"/>
                  <a:pt x="145" y="72"/>
                </a:cubicBezTo>
                <a:cubicBezTo>
                  <a:pt x="145" y="75"/>
                  <a:pt x="142" y="78"/>
                  <a:pt x="139" y="78"/>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8" y="75"/>
                  <a:pt x="17" y="72"/>
                </a:cubicBezTo>
                <a:cubicBezTo>
                  <a:pt x="17" y="69"/>
                  <a:pt x="14" y="67"/>
                  <a:pt x="12" y="67"/>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7" y="72"/>
                </a:moveTo>
                <a:cubicBezTo>
                  <a:pt x="117" y="72"/>
                  <a:pt x="117" y="72"/>
                  <a:pt x="117" y="72"/>
                </a:cubicBezTo>
                <a:cubicBezTo>
                  <a:pt x="117" y="48"/>
                  <a:pt x="97" y="28"/>
                  <a:pt x="73" y="28"/>
                </a:cubicBezTo>
                <a:cubicBezTo>
                  <a:pt x="48" y="28"/>
                  <a:pt x="29" y="48"/>
                  <a:pt x="29" y="73"/>
                </a:cubicBezTo>
                <a:cubicBezTo>
                  <a:pt x="29" y="97"/>
                  <a:pt x="48" y="116"/>
                  <a:pt x="72" y="116"/>
                </a:cubicBezTo>
                <a:cubicBezTo>
                  <a:pt x="97" y="116"/>
                  <a:pt x="117" y="97"/>
                  <a:pt x="117" y="72"/>
                </a:cubicBezTo>
                <a:close/>
                <a:moveTo>
                  <a:pt x="105" y="72"/>
                </a:moveTo>
                <a:cubicBezTo>
                  <a:pt x="105" y="72"/>
                  <a:pt x="105" y="72"/>
                  <a:pt x="105" y="72"/>
                </a:cubicBezTo>
                <a:cubicBezTo>
                  <a:pt x="105" y="90"/>
                  <a:pt x="91" y="105"/>
                  <a:pt x="73" y="105"/>
                </a:cubicBezTo>
                <a:cubicBezTo>
                  <a:pt x="54" y="105"/>
                  <a:pt x="39" y="90"/>
                  <a:pt x="40" y="71"/>
                </a:cubicBezTo>
                <a:cubicBezTo>
                  <a:pt x="41" y="54"/>
                  <a:pt x="54" y="40"/>
                  <a:pt x="71" y="40"/>
                </a:cubicBezTo>
                <a:cubicBezTo>
                  <a:pt x="90" y="39"/>
                  <a:pt x="105" y="54"/>
                  <a:pt x="105" y="72"/>
                </a:cubicBezTo>
                <a:close/>
                <a:moveTo>
                  <a:pt x="104" y="26"/>
                </a:moveTo>
                <a:cubicBezTo>
                  <a:pt x="103" y="26"/>
                  <a:pt x="102" y="26"/>
                  <a:pt x="101" y="25"/>
                </a:cubicBezTo>
                <a:cubicBezTo>
                  <a:pt x="99" y="23"/>
                  <a:pt x="98" y="20"/>
                  <a:pt x="100" y="17"/>
                </a:cubicBezTo>
                <a:cubicBezTo>
                  <a:pt x="103" y="12"/>
                  <a:pt x="103" y="12"/>
                  <a:pt x="103" y="12"/>
                </a:cubicBezTo>
                <a:cubicBezTo>
                  <a:pt x="104" y="10"/>
                  <a:pt x="108" y="9"/>
                  <a:pt x="110" y="11"/>
                </a:cubicBezTo>
                <a:cubicBezTo>
                  <a:pt x="113" y="12"/>
                  <a:pt x="114" y="16"/>
                  <a:pt x="112" y="18"/>
                </a:cubicBezTo>
                <a:cubicBezTo>
                  <a:pt x="109" y="23"/>
                  <a:pt x="109" y="23"/>
                  <a:pt x="109" y="23"/>
                </a:cubicBezTo>
                <a:cubicBezTo>
                  <a:pt x="108" y="25"/>
                  <a:pt x="106" y="26"/>
                  <a:pt x="104" y="26"/>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42"/>
          <p:cNvSpPr/>
          <p:nvPr/>
        </p:nvSpPr>
        <p:spPr>
          <a:xfrm>
            <a:off x="3385573" y="1218652"/>
            <a:ext cx="378705" cy="377605"/>
          </a:xfrm>
          <a:custGeom>
            <a:avLst/>
            <a:gdLst/>
            <a:ahLst/>
            <a:cxnLst/>
            <a:rect l="l" t="t" r="r" b="b"/>
            <a:pathLst>
              <a:path w="145" h="144" extrusionOk="0">
                <a:moveTo>
                  <a:pt x="89" y="144"/>
                </a:moveTo>
                <a:cubicBezTo>
                  <a:pt x="87" y="144"/>
                  <a:pt x="86" y="144"/>
                  <a:pt x="85" y="143"/>
                </a:cubicBezTo>
                <a:cubicBezTo>
                  <a:pt x="82" y="140"/>
                  <a:pt x="83" y="137"/>
                  <a:pt x="85" y="135"/>
                </a:cubicBezTo>
                <a:cubicBezTo>
                  <a:pt x="101" y="119"/>
                  <a:pt x="101" y="119"/>
                  <a:pt x="101" y="119"/>
                </a:cubicBezTo>
                <a:cubicBezTo>
                  <a:pt x="104" y="117"/>
                  <a:pt x="107" y="117"/>
                  <a:pt x="109" y="119"/>
                </a:cubicBezTo>
                <a:cubicBezTo>
                  <a:pt x="112" y="121"/>
                  <a:pt x="112" y="125"/>
                  <a:pt x="109" y="127"/>
                </a:cubicBezTo>
                <a:cubicBezTo>
                  <a:pt x="93" y="143"/>
                  <a:pt x="93" y="143"/>
                  <a:pt x="93" y="143"/>
                </a:cubicBezTo>
                <a:cubicBezTo>
                  <a:pt x="91" y="144"/>
                  <a:pt x="90" y="144"/>
                  <a:pt x="89" y="144"/>
                </a:cubicBezTo>
                <a:close/>
                <a:moveTo>
                  <a:pt x="122" y="143"/>
                </a:moveTo>
                <a:cubicBezTo>
                  <a:pt x="138" y="127"/>
                  <a:pt x="138" y="127"/>
                  <a:pt x="138" y="127"/>
                </a:cubicBezTo>
                <a:cubicBezTo>
                  <a:pt x="141" y="125"/>
                  <a:pt x="141" y="121"/>
                  <a:pt x="139" y="119"/>
                </a:cubicBezTo>
                <a:cubicBezTo>
                  <a:pt x="136" y="117"/>
                  <a:pt x="133" y="117"/>
                  <a:pt x="131" y="119"/>
                </a:cubicBezTo>
                <a:cubicBezTo>
                  <a:pt x="114" y="135"/>
                  <a:pt x="114" y="135"/>
                  <a:pt x="114" y="135"/>
                </a:cubicBezTo>
                <a:cubicBezTo>
                  <a:pt x="112" y="137"/>
                  <a:pt x="112" y="140"/>
                  <a:pt x="114" y="143"/>
                </a:cubicBezTo>
                <a:cubicBezTo>
                  <a:pt x="115" y="144"/>
                  <a:pt x="116" y="144"/>
                  <a:pt x="118" y="144"/>
                </a:cubicBezTo>
                <a:cubicBezTo>
                  <a:pt x="119" y="144"/>
                  <a:pt x="121" y="144"/>
                  <a:pt x="122" y="143"/>
                </a:cubicBezTo>
                <a:close/>
                <a:moveTo>
                  <a:pt x="32" y="103"/>
                </a:moveTo>
                <a:cubicBezTo>
                  <a:pt x="32" y="100"/>
                  <a:pt x="30" y="98"/>
                  <a:pt x="27" y="98"/>
                </a:cubicBezTo>
                <a:cubicBezTo>
                  <a:pt x="18" y="98"/>
                  <a:pt x="12" y="91"/>
                  <a:pt x="12" y="83"/>
                </a:cubicBezTo>
                <a:cubicBezTo>
                  <a:pt x="12" y="77"/>
                  <a:pt x="15" y="72"/>
                  <a:pt x="20" y="70"/>
                </a:cubicBezTo>
                <a:cubicBezTo>
                  <a:pt x="22" y="68"/>
                  <a:pt x="23" y="65"/>
                  <a:pt x="22" y="63"/>
                </a:cubicBezTo>
                <a:cubicBezTo>
                  <a:pt x="21" y="60"/>
                  <a:pt x="21" y="58"/>
                  <a:pt x="21" y="56"/>
                </a:cubicBezTo>
                <a:cubicBezTo>
                  <a:pt x="21" y="45"/>
                  <a:pt x="30" y="37"/>
                  <a:pt x="40" y="37"/>
                </a:cubicBezTo>
                <a:cubicBezTo>
                  <a:pt x="41" y="37"/>
                  <a:pt x="42" y="37"/>
                  <a:pt x="42" y="37"/>
                </a:cubicBezTo>
                <a:cubicBezTo>
                  <a:pt x="45" y="37"/>
                  <a:pt x="48" y="35"/>
                  <a:pt x="49" y="32"/>
                </a:cubicBezTo>
                <a:cubicBezTo>
                  <a:pt x="51" y="20"/>
                  <a:pt x="61" y="11"/>
                  <a:pt x="73" y="11"/>
                </a:cubicBezTo>
                <a:cubicBezTo>
                  <a:pt x="87" y="11"/>
                  <a:pt x="97" y="22"/>
                  <a:pt x="98" y="35"/>
                </a:cubicBezTo>
                <a:cubicBezTo>
                  <a:pt x="98" y="37"/>
                  <a:pt x="99" y="38"/>
                  <a:pt x="100" y="39"/>
                </a:cubicBezTo>
                <a:cubicBezTo>
                  <a:pt x="101" y="40"/>
                  <a:pt x="102" y="41"/>
                  <a:pt x="104" y="41"/>
                </a:cubicBezTo>
                <a:cubicBezTo>
                  <a:pt x="104" y="41"/>
                  <a:pt x="105" y="41"/>
                  <a:pt x="105" y="41"/>
                </a:cubicBezTo>
                <a:cubicBezTo>
                  <a:pt x="121" y="41"/>
                  <a:pt x="134" y="53"/>
                  <a:pt x="134" y="69"/>
                </a:cubicBezTo>
                <a:cubicBezTo>
                  <a:pt x="134" y="82"/>
                  <a:pt x="125" y="93"/>
                  <a:pt x="113" y="97"/>
                </a:cubicBezTo>
                <a:cubicBezTo>
                  <a:pt x="110" y="97"/>
                  <a:pt x="108" y="101"/>
                  <a:pt x="109" y="104"/>
                </a:cubicBezTo>
                <a:cubicBezTo>
                  <a:pt x="109" y="107"/>
                  <a:pt x="113" y="108"/>
                  <a:pt x="116" y="108"/>
                </a:cubicBezTo>
                <a:cubicBezTo>
                  <a:pt x="133" y="103"/>
                  <a:pt x="145" y="87"/>
                  <a:pt x="145" y="69"/>
                </a:cubicBezTo>
                <a:cubicBezTo>
                  <a:pt x="145" y="48"/>
                  <a:pt x="129" y="31"/>
                  <a:pt x="109" y="30"/>
                </a:cubicBezTo>
                <a:cubicBezTo>
                  <a:pt x="107" y="22"/>
                  <a:pt x="104" y="15"/>
                  <a:pt x="98" y="10"/>
                </a:cubicBezTo>
                <a:cubicBezTo>
                  <a:pt x="91" y="4"/>
                  <a:pt x="83" y="0"/>
                  <a:pt x="73" y="0"/>
                </a:cubicBezTo>
                <a:cubicBezTo>
                  <a:pt x="65" y="0"/>
                  <a:pt x="56" y="3"/>
                  <a:pt x="50" y="9"/>
                </a:cubicBezTo>
                <a:cubicBezTo>
                  <a:pt x="44" y="13"/>
                  <a:pt x="41" y="19"/>
                  <a:pt x="39" y="25"/>
                </a:cubicBezTo>
                <a:cubicBezTo>
                  <a:pt x="23" y="26"/>
                  <a:pt x="10" y="39"/>
                  <a:pt x="10" y="56"/>
                </a:cubicBezTo>
                <a:cubicBezTo>
                  <a:pt x="10" y="58"/>
                  <a:pt x="10" y="60"/>
                  <a:pt x="10" y="62"/>
                </a:cubicBezTo>
                <a:cubicBezTo>
                  <a:pt x="4" y="67"/>
                  <a:pt x="0" y="75"/>
                  <a:pt x="0" y="83"/>
                </a:cubicBezTo>
                <a:cubicBezTo>
                  <a:pt x="0" y="97"/>
                  <a:pt x="12" y="109"/>
                  <a:pt x="27" y="109"/>
                </a:cubicBezTo>
                <a:cubicBezTo>
                  <a:pt x="30" y="109"/>
                  <a:pt x="32" y="106"/>
                  <a:pt x="32" y="103"/>
                </a:cubicBezTo>
                <a:close/>
                <a:moveTo>
                  <a:pt x="62" y="143"/>
                </a:moveTo>
                <a:cubicBezTo>
                  <a:pt x="85" y="120"/>
                  <a:pt x="85" y="120"/>
                  <a:pt x="85" y="120"/>
                </a:cubicBezTo>
                <a:cubicBezTo>
                  <a:pt x="88" y="117"/>
                  <a:pt x="90" y="112"/>
                  <a:pt x="88" y="107"/>
                </a:cubicBezTo>
                <a:cubicBezTo>
                  <a:pt x="87" y="101"/>
                  <a:pt x="82" y="98"/>
                  <a:pt x="76" y="98"/>
                </a:cubicBezTo>
                <a:cubicBezTo>
                  <a:pt x="55" y="98"/>
                  <a:pt x="55" y="98"/>
                  <a:pt x="55" y="98"/>
                </a:cubicBezTo>
                <a:cubicBezTo>
                  <a:pt x="54" y="98"/>
                  <a:pt x="53" y="97"/>
                  <a:pt x="53" y="97"/>
                </a:cubicBezTo>
                <a:cubicBezTo>
                  <a:pt x="53" y="96"/>
                  <a:pt x="53" y="96"/>
                  <a:pt x="53" y="95"/>
                </a:cubicBezTo>
                <a:cubicBezTo>
                  <a:pt x="78" y="71"/>
                  <a:pt x="78" y="71"/>
                  <a:pt x="78" y="71"/>
                </a:cubicBezTo>
                <a:cubicBezTo>
                  <a:pt x="80" y="69"/>
                  <a:pt x="80" y="65"/>
                  <a:pt x="77" y="63"/>
                </a:cubicBezTo>
                <a:cubicBezTo>
                  <a:pt x="75" y="61"/>
                  <a:pt x="72" y="61"/>
                  <a:pt x="70" y="63"/>
                </a:cubicBezTo>
                <a:cubicBezTo>
                  <a:pt x="46" y="87"/>
                  <a:pt x="46" y="87"/>
                  <a:pt x="46" y="87"/>
                </a:cubicBezTo>
                <a:cubicBezTo>
                  <a:pt x="42" y="91"/>
                  <a:pt x="41" y="96"/>
                  <a:pt x="43" y="101"/>
                </a:cubicBezTo>
                <a:cubicBezTo>
                  <a:pt x="45" y="106"/>
                  <a:pt x="49" y="109"/>
                  <a:pt x="55" y="109"/>
                </a:cubicBezTo>
                <a:cubicBezTo>
                  <a:pt x="76" y="109"/>
                  <a:pt x="76" y="109"/>
                  <a:pt x="76" y="109"/>
                </a:cubicBezTo>
                <a:cubicBezTo>
                  <a:pt x="77" y="109"/>
                  <a:pt x="77" y="110"/>
                  <a:pt x="78" y="110"/>
                </a:cubicBezTo>
                <a:cubicBezTo>
                  <a:pt x="78" y="111"/>
                  <a:pt x="78" y="111"/>
                  <a:pt x="77" y="112"/>
                </a:cubicBezTo>
                <a:cubicBezTo>
                  <a:pt x="54" y="135"/>
                  <a:pt x="54" y="135"/>
                  <a:pt x="54" y="135"/>
                </a:cubicBezTo>
                <a:cubicBezTo>
                  <a:pt x="52" y="137"/>
                  <a:pt x="52" y="140"/>
                  <a:pt x="54" y="143"/>
                </a:cubicBezTo>
                <a:cubicBezTo>
                  <a:pt x="55" y="144"/>
                  <a:pt x="56" y="144"/>
                  <a:pt x="58" y="144"/>
                </a:cubicBezTo>
                <a:cubicBezTo>
                  <a:pt x="59" y="144"/>
                  <a:pt x="61" y="144"/>
                  <a:pt x="62" y="14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42"/>
          <p:cNvSpPr/>
          <p:nvPr/>
        </p:nvSpPr>
        <p:spPr>
          <a:xfrm>
            <a:off x="1420572" y="1215895"/>
            <a:ext cx="380906" cy="383109"/>
          </a:xfrm>
          <a:custGeom>
            <a:avLst/>
            <a:gdLst/>
            <a:ahLst/>
            <a:cxnLst/>
            <a:rect l="l" t="t" r="r" b="b"/>
            <a:pathLst>
              <a:path w="146" h="146" extrusionOk="0">
                <a:moveTo>
                  <a:pt x="1" y="140"/>
                </a:moveTo>
                <a:cubicBezTo>
                  <a:pt x="1" y="71"/>
                  <a:pt x="1" y="71"/>
                  <a:pt x="1" y="71"/>
                </a:cubicBezTo>
                <a:cubicBezTo>
                  <a:pt x="1" y="68"/>
                  <a:pt x="4" y="66"/>
                  <a:pt x="7" y="66"/>
                </a:cubicBezTo>
                <a:cubicBezTo>
                  <a:pt x="10" y="65"/>
                  <a:pt x="13" y="68"/>
                  <a:pt x="13" y="71"/>
                </a:cubicBezTo>
                <a:cubicBezTo>
                  <a:pt x="13" y="140"/>
                  <a:pt x="13" y="140"/>
                  <a:pt x="13" y="140"/>
                </a:cubicBezTo>
                <a:cubicBezTo>
                  <a:pt x="13" y="143"/>
                  <a:pt x="10" y="146"/>
                  <a:pt x="7" y="145"/>
                </a:cubicBezTo>
                <a:cubicBezTo>
                  <a:pt x="4" y="145"/>
                  <a:pt x="1" y="143"/>
                  <a:pt x="1" y="140"/>
                </a:cubicBezTo>
                <a:close/>
                <a:moveTo>
                  <a:pt x="51" y="57"/>
                </a:moveTo>
                <a:cubicBezTo>
                  <a:pt x="54" y="47"/>
                  <a:pt x="54" y="37"/>
                  <a:pt x="51" y="27"/>
                </a:cubicBezTo>
                <a:cubicBezTo>
                  <a:pt x="50" y="24"/>
                  <a:pt x="47" y="22"/>
                  <a:pt x="44" y="23"/>
                </a:cubicBezTo>
                <a:cubicBezTo>
                  <a:pt x="41" y="24"/>
                  <a:pt x="39" y="27"/>
                  <a:pt x="40" y="30"/>
                </a:cubicBezTo>
                <a:cubicBezTo>
                  <a:pt x="43" y="38"/>
                  <a:pt x="43" y="46"/>
                  <a:pt x="40" y="54"/>
                </a:cubicBezTo>
                <a:cubicBezTo>
                  <a:pt x="39" y="57"/>
                  <a:pt x="41" y="60"/>
                  <a:pt x="44" y="61"/>
                </a:cubicBezTo>
                <a:cubicBezTo>
                  <a:pt x="44" y="61"/>
                  <a:pt x="45" y="61"/>
                  <a:pt x="46" y="61"/>
                </a:cubicBezTo>
                <a:cubicBezTo>
                  <a:pt x="48" y="61"/>
                  <a:pt x="50" y="60"/>
                  <a:pt x="51" y="57"/>
                </a:cubicBezTo>
                <a:close/>
                <a:moveTo>
                  <a:pt x="48" y="83"/>
                </a:moveTo>
                <a:cubicBezTo>
                  <a:pt x="128" y="71"/>
                  <a:pt x="128" y="71"/>
                  <a:pt x="128" y="71"/>
                </a:cubicBezTo>
                <a:cubicBezTo>
                  <a:pt x="128" y="71"/>
                  <a:pt x="128" y="71"/>
                  <a:pt x="128" y="71"/>
                </a:cubicBezTo>
                <a:cubicBezTo>
                  <a:pt x="135" y="70"/>
                  <a:pt x="141" y="65"/>
                  <a:pt x="143" y="59"/>
                </a:cubicBezTo>
                <a:cubicBezTo>
                  <a:pt x="145" y="53"/>
                  <a:pt x="146" y="48"/>
                  <a:pt x="146" y="44"/>
                </a:cubicBezTo>
                <a:cubicBezTo>
                  <a:pt x="146" y="39"/>
                  <a:pt x="145" y="34"/>
                  <a:pt x="143" y="28"/>
                </a:cubicBezTo>
                <a:cubicBezTo>
                  <a:pt x="141" y="22"/>
                  <a:pt x="135" y="17"/>
                  <a:pt x="129" y="16"/>
                </a:cubicBezTo>
                <a:cubicBezTo>
                  <a:pt x="128" y="16"/>
                  <a:pt x="128" y="16"/>
                  <a:pt x="128" y="16"/>
                </a:cubicBezTo>
                <a:cubicBezTo>
                  <a:pt x="48" y="1"/>
                  <a:pt x="48" y="1"/>
                  <a:pt x="48" y="1"/>
                </a:cubicBezTo>
                <a:cubicBezTo>
                  <a:pt x="40" y="0"/>
                  <a:pt x="31" y="3"/>
                  <a:pt x="26" y="9"/>
                </a:cubicBezTo>
                <a:cubicBezTo>
                  <a:pt x="6" y="30"/>
                  <a:pt x="6" y="30"/>
                  <a:pt x="6" y="30"/>
                </a:cubicBezTo>
                <a:cubicBezTo>
                  <a:pt x="0" y="37"/>
                  <a:pt x="0" y="47"/>
                  <a:pt x="6" y="54"/>
                </a:cubicBezTo>
                <a:cubicBezTo>
                  <a:pt x="26" y="75"/>
                  <a:pt x="26" y="75"/>
                  <a:pt x="26" y="75"/>
                </a:cubicBezTo>
                <a:cubicBezTo>
                  <a:pt x="31" y="80"/>
                  <a:pt x="37" y="83"/>
                  <a:pt x="44" y="83"/>
                </a:cubicBezTo>
                <a:cubicBezTo>
                  <a:pt x="45" y="83"/>
                  <a:pt x="46" y="83"/>
                  <a:pt x="48" y="83"/>
                </a:cubicBezTo>
                <a:close/>
                <a:moveTo>
                  <a:pt x="14" y="38"/>
                </a:moveTo>
                <a:cubicBezTo>
                  <a:pt x="34" y="17"/>
                  <a:pt x="34" y="17"/>
                  <a:pt x="34" y="17"/>
                </a:cubicBezTo>
                <a:cubicBezTo>
                  <a:pt x="37" y="13"/>
                  <a:pt x="42" y="12"/>
                  <a:pt x="46" y="13"/>
                </a:cubicBezTo>
                <a:cubicBezTo>
                  <a:pt x="46" y="13"/>
                  <a:pt x="46" y="13"/>
                  <a:pt x="46" y="13"/>
                </a:cubicBezTo>
                <a:cubicBezTo>
                  <a:pt x="126" y="27"/>
                  <a:pt x="126" y="27"/>
                  <a:pt x="126" y="27"/>
                </a:cubicBezTo>
                <a:cubicBezTo>
                  <a:pt x="129" y="27"/>
                  <a:pt x="131" y="29"/>
                  <a:pt x="132" y="32"/>
                </a:cubicBezTo>
                <a:cubicBezTo>
                  <a:pt x="134" y="36"/>
                  <a:pt x="135" y="41"/>
                  <a:pt x="135" y="44"/>
                </a:cubicBezTo>
                <a:cubicBezTo>
                  <a:pt x="135" y="47"/>
                  <a:pt x="134" y="51"/>
                  <a:pt x="132" y="55"/>
                </a:cubicBezTo>
                <a:cubicBezTo>
                  <a:pt x="131" y="58"/>
                  <a:pt x="129" y="60"/>
                  <a:pt x="126" y="60"/>
                </a:cubicBezTo>
                <a:cubicBezTo>
                  <a:pt x="46" y="71"/>
                  <a:pt x="46" y="71"/>
                  <a:pt x="46" y="71"/>
                </a:cubicBezTo>
                <a:cubicBezTo>
                  <a:pt x="46" y="71"/>
                  <a:pt x="46" y="71"/>
                  <a:pt x="46" y="71"/>
                </a:cubicBezTo>
                <a:cubicBezTo>
                  <a:pt x="42" y="72"/>
                  <a:pt x="37" y="71"/>
                  <a:pt x="34" y="67"/>
                </a:cubicBezTo>
                <a:cubicBezTo>
                  <a:pt x="14" y="46"/>
                  <a:pt x="14" y="46"/>
                  <a:pt x="14" y="46"/>
                </a:cubicBezTo>
                <a:cubicBezTo>
                  <a:pt x="12" y="44"/>
                  <a:pt x="12" y="40"/>
                  <a:pt x="14" y="38"/>
                </a:cubicBezTo>
                <a:close/>
                <a:moveTo>
                  <a:pt x="70" y="58"/>
                </a:moveTo>
                <a:cubicBezTo>
                  <a:pt x="69" y="58"/>
                  <a:pt x="68" y="58"/>
                  <a:pt x="68" y="57"/>
                </a:cubicBezTo>
                <a:cubicBezTo>
                  <a:pt x="65" y="56"/>
                  <a:pt x="63" y="53"/>
                  <a:pt x="64" y="50"/>
                </a:cubicBezTo>
                <a:cubicBezTo>
                  <a:pt x="66" y="45"/>
                  <a:pt x="66" y="39"/>
                  <a:pt x="64" y="34"/>
                </a:cubicBezTo>
                <a:cubicBezTo>
                  <a:pt x="63" y="31"/>
                  <a:pt x="65" y="27"/>
                  <a:pt x="68" y="26"/>
                </a:cubicBezTo>
                <a:cubicBezTo>
                  <a:pt x="71" y="25"/>
                  <a:pt x="74" y="27"/>
                  <a:pt x="75" y="30"/>
                </a:cubicBezTo>
                <a:cubicBezTo>
                  <a:pt x="78" y="38"/>
                  <a:pt x="78" y="46"/>
                  <a:pt x="75" y="54"/>
                </a:cubicBezTo>
                <a:cubicBezTo>
                  <a:pt x="74" y="56"/>
                  <a:pt x="72" y="58"/>
                  <a:pt x="70" y="58"/>
                </a:cubicBezTo>
                <a:close/>
                <a:moveTo>
                  <a:pt x="99" y="49"/>
                </a:moveTo>
                <a:cubicBezTo>
                  <a:pt x="100" y="45"/>
                  <a:pt x="100" y="40"/>
                  <a:pt x="99" y="36"/>
                </a:cubicBezTo>
                <a:cubicBezTo>
                  <a:pt x="98" y="33"/>
                  <a:pt x="95" y="31"/>
                  <a:pt x="92" y="32"/>
                </a:cubicBezTo>
                <a:cubicBezTo>
                  <a:pt x="89" y="33"/>
                  <a:pt x="87" y="36"/>
                  <a:pt x="88" y="39"/>
                </a:cubicBezTo>
                <a:cubicBezTo>
                  <a:pt x="89" y="41"/>
                  <a:pt x="89" y="44"/>
                  <a:pt x="88" y="46"/>
                </a:cubicBezTo>
                <a:cubicBezTo>
                  <a:pt x="87" y="49"/>
                  <a:pt x="89" y="52"/>
                  <a:pt x="92" y="53"/>
                </a:cubicBezTo>
                <a:cubicBezTo>
                  <a:pt x="92" y="53"/>
                  <a:pt x="93" y="53"/>
                  <a:pt x="93" y="53"/>
                </a:cubicBezTo>
                <a:cubicBezTo>
                  <a:pt x="96" y="53"/>
                  <a:pt x="98" y="52"/>
                  <a:pt x="99" y="49"/>
                </a:cubicBezTo>
                <a:close/>
                <a:moveTo>
                  <a:pt x="122" y="47"/>
                </a:moveTo>
                <a:cubicBezTo>
                  <a:pt x="123" y="44"/>
                  <a:pt x="123" y="42"/>
                  <a:pt x="122" y="39"/>
                </a:cubicBezTo>
                <a:cubicBezTo>
                  <a:pt x="121" y="36"/>
                  <a:pt x="118" y="34"/>
                  <a:pt x="115" y="35"/>
                </a:cubicBezTo>
                <a:cubicBezTo>
                  <a:pt x="112" y="36"/>
                  <a:pt x="110" y="39"/>
                  <a:pt x="111" y="42"/>
                </a:cubicBezTo>
                <a:cubicBezTo>
                  <a:pt x="111" y="43"/>
                  <a:pt x="111" y="43"/>
                  <a:pt x="111" y="44"/>
                </a:cubicBezTo>
                <a:cubicBezTo>
                  <a:pt x="110" y="47"/>
                  <a:pt x="112" y="50"/>
                  <a:pt x="115" y="51"/>
                </a:cubicBezTo>
                <a:cubicBezTo>
                  <a:pt x="116" y="51"/>
                  <a:pt x="116" y="51"/>
                  <a:pt x="116" y="51"/>
                </a:cubicBezTo>
                <a:cubicBezTo>
                  <a:pt x="119" y="51"/>
                  <a:pt x="121" y="49"/>
                  <a:pt x="122" y="4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42"/>
          <p:cNvSpPr/>
          <p:nvPr/>
        </p:nvSpPr>
        <p:spPr>
          <a:xfrm>
            <a:off x="5349473" y="1218647"/>
            <a:ext cx="378705" cy="377605"/>
          </a:xfrm>
          <a:custGeom>
            <a:avLst/>
            <a:gdLst/>
            <a:ahLst/>
            <a:cxnLst/>
            <a:rect l="l" t="t" r="r" b="b"/>
            <a:pathLst>
              <a:path w="145" h="144" extrusionOk="0">
                <a:moveTo>
                  <a:pt x="100" y="144"/>
                </a:moveTo>
                <a:cubicBezTo>
                  <a:pt x="52" y="144"/>
                  <a:pt x="52" y="144"/>
                  <a:pt x="52" y="144"/>
                </a:cubicBezTo>
                <a:cubicBezTo>
                  <a:pt x="49" y="144"/>
                  <a:pt x="46" y="142"/>
                  <a:pt x="46" y="139"/>
                </a:cubicBezTo>
                <a:cubicBezTo>
                  <a:pt x="46" y="136"/>
                  <a:pt x="48" y="133"/>
                  <a:pt x="51" y="133"/>
                </a:cubicBezTo>
                <a:cubicBezTo>
                  <a:pt x="100" y="133"/>
                  <a:pt x="100" y="133"/>
                  <a:pt x="100" y="133"/>
                </a:cubicBezTo>
                <a:cubicBezTo>
                  <a:pt x="103" y="133"/>
                  <a:pt x="106" y="131"/>
                  <a:pt x="106" y="128"/>
                </a:cubicBezTo>
                <a:cubicBezTo>
                  <a:pt x="106" y="125"/>
                  <a:pt x="104" y="122"/>
                  <a:pt x="100" y="122"/>
                </a:cubicBezTo>
                <a:cubicBezTo>
                  <a:pt x="18" y="122"/>
                  <a:pt x="18" y="122"/>
                  <a:pt x="18" y="122"/>
                </a:cubicBezTo>
                <a:cubicBezTo>
                  <a:pt x="8" y="122"/>
                  <a:pt x="1" y="115"/>
                  <a:pt x="0" y="106"/>
                </a:cubicBezTo>
                <a:cubicBezTo>
                  <a:pt x="0" y="96"/>
                  <a:pt x="8" y="88"/>
                  <a:pt x="17" y="88"/>
                </a:cubicBezTo>
                <a:cubicBezTo>
                  <a:pt x="139" y="88"/>
                  <a:pt x="139" y="88"/>
                  <a:pt x="139" y="88"/>
                </a:cubicBezTo>
                <a:cubicBezTo>
                  <a:pt x="142" y="88"/>
                  <a:pt x="145" y="90"/>
                  <a:pt x="145" y="93"/>
                </a:cubicBezTo>
                <a:cubicBezTo>
                  <a:pt x="145" y="97"/>
                  <a:pt x="142" y="99"/>
                  <a:pt x="139" y="99"/>
                </a:cubicBezTo>
                <a:cubicBezTo>
                  <a:pt x="17" y="99"/>
                  <a:pt x="17" y="99"/>
                  <a:pt x="17" y="99"/>
                </a:cubicBezTo>
                <a:cubicBezTo>
                  <a:pt x="14" y="99"/>
                  <a:pt x="12" y="102"/>
                  <a:pt x="12" y="104"/>
                </a:cubicBezTo>
                <a:cubicBezTo>
                  <a:pt x="11" y="108"/>
                  <a:pt x="14" y="111"/>
                  <a:pt x="17" y="111"/>
                </a:cubicBezTo>
                <a:cubicBezTo>
                  <a:pt x="100" y="111"/>
                  <a:pt x="100" y="111"/>
                  <a:pt x="100" y="111"/>
                </a:cubicBezTo>
                <a:cubicBezTo>
                  <a:pt x="109" y="111"/>
                  <a:pt x="117" y="118"/>
                  <a:pt x="117" y="127"/>
                </a:cubicBezTo>
                <a:cubicBezTo>
                  <a:pt x="118" y="136"/>
                  <a:pt x="110" y="144"/>
                  <a:pt x="100" y="144"/>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39" y="67"/>
                </a:moveTo>
                <a:cubicBezTo>
                  <a:pt x="134" y="67"/>
                  <a:pt x="134" y="67"/>
                  <a:pt x="134" y="67"/>
                </a:cubicBezTo>
                <a:cubicBezTo>
                  <a:pt x="131" y="67"/>
                  <a:pt x="128" y="69"/>
                  <a:pt x="128" y="72"/>
                </a:cubicBezTo>
                <a:cubicBezTo>
                  <a:pt x="128" y="75"/>
                  <a:pt x="130" y="78"/>
                  <a:pt x="134" y="78"/>
                </a:cubicBezTo>
                <a:cubicBezTo>
                  <a:pt x="139" y="78"/>
                  <a:pt x="139" y="78"/>
                  <a:pt x="139" y="78"/>
                </a:cubicBezTo>
                <a:cubicBezTo>
                  <a:pt x="142" y="78"/>
                  <a:pt x="145" y="75"/>
                  <a:pt x="145" y="72"/>
                </a:cubicBezTo>
                <a:cubicBezTo>
                  <a:pt x="145" y="72"/>
                  <a:pt x="145" y="72"/>
                  <a:pt x="145" y="72"/>
                </a:cubicBezTo>
                <a:cubicBezTo>
                  <a:pt x="145" y="69"/>
                  <a:pt x="142" y="67"/>
                  <a:pt x="139" y="67"/>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7" y="75"/>
                  <a:pt x="17" y="72"/>
                </a:cubicBezTo>
                <a:cubicBezTo>
                  <a:pt x="17" y="72"/>
                  <a:pt x="17" y="72"/>
                  <a:pt x="17" y="72"/>
                </a:cubicBezTo>
                <a:cubicBezTo>
                  <a:pt x="17" y="69"/>
                  <a:pt x="15" y="67"/>
                  <a:pt x="12" y="67"/>
                </a:cubicBezTo>
                <a:close/>
                <a:moveTo>
                  <a:pt x="117" y="72"/>
                </a:moveTo>
                <a:cubicBezTo>
                  <a:pt x="117" y="48"/>
                  <a:pt x="97" y="28"/>
                  <a:pt x="73" y="28"/>
                </a:cubicBezTo>
                <a:cubicBezTo>
                  <a:pt x="49" y="28"/>
                  <a:pt x="29" y="48"/>
                  <a:pt x="29" y="72"/>
                </a:cubicBezTo>
                <a:cubicBezTo>
                  <a:pt x="29" y="75"/>
                  <a:pt x="31" y="78"/>
                  <a:pt x="34" y="78"/>
                </a:cubicBezTo>
                <a:cubicBezTo>
                  <a:pt x="37" y="78"/>
                  <a:pt x="40" y="76"/>
                  <a:pt x="40" y="72"/>
                </a:cubicBezTo>
                <a:cubicBezTo>
                  <a:pt x="40" y="54"/>
                  <a:pt x="55" y="40"/>
                  <a:pt x="73" y="40"/>
                </a:cubicBezTo>
                <a:cubicBezTo>
                  <a:pt x="91" y="40"/>
                  <a:pt x="105" y="54"/>
                  <a:pt x="105" y="72"/>
                </a:cubicBezTo>
                <a:cubicBezTo>
                  <a:pt x="105" y="72"/>
                  <a:pt x="105" y="72"/>
                  <a:pt x="105" y="72"/>
                </a:cubicBezTo>
                <a:cubicBezTo>
                  <a:pt x="105" y="75"/>
                  <a:pt x="108" y="78"/>
                  <a:pt x="111" y="78"/>
                </a:cubicBezTo>
                <a:cubicBezTo>
                  <a:pt x="114" y="78"/>
                  <a:pt x="117" y="75"/>
                  <a:pt x="117" y="7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5" name="Google Shape;1265;p42"/>
          <p:cNvSpPr/>
          <p:nvPr/>
        </p:nvSpPr>
        <p:spPr>
          <a:xfrm>
            <a:off x="5349473" y="3053097"/>
            <a:ext cx="378705" cy="377605"/>
          </a:xfrm>
          <a:custGeom>
            <a:avLst/>
            <a:gdLst/>
            <a:ahLst/>
            <a:cxnLst/>
            <a:rect l="l" t="t" r="r" b="b"/>
            <a:pathLst>
              <a:path w="145" h="144" extrusionOk="0">
                <a:moveTo>
                  <a:pt x="96" y="144"/>
                </a:moveTo>
                <a:cubicBezTo>
                  <a:pt x="77" y="144"/>
                  <a:pt x="59" y="137"/>
                  <a:pt x="45" y="123"/>
                </a:cubicBezTo>
                <a:cubicBezTo>
                  <a:pt x="32" y="110"/>
                  <a:pt x="24" y="92"/>
                  <a:pt x="24" y="72"/>
                </a:cubicBezTo>
                <a:cubicBezTo>
                  <a:pt x="24" y="53"/>
                  <a:pt x="32" y="35"/>
                  <a:pt x="45" y="21"/>
                </a:cubicBezTo>
                <a:cubicBezTo>
                  <a:pt x="59" y="8"/>
                  <a:pt x="77" y="0"/>
                  <a:pt x="96" y="0"/>
                </a:cubicBezTo>
                <a:cubicBezTo>
                  <a:pt x="96" y="0"/>
                  <a:pt x="96" y="0"/>
                  <a:pt x="96" y="0"/>
                </a:cubicBezTo>
                <a:cubicBezTo>
                  <a:pt x="101" y="0"/>
                  <a:pt x="105" y="0"/>
                  <a:pt x="110" y="1"/>
                </a:cubicBezTo>
                <a:cubicBezTo>
                  <a:pt x="115" y="2"/>
                  <a:pt x="119" y="6"/>
                  <a:pt x="121" y="11"/>
                </a:cubicBezTo>
                <a:cubicBezTo>
                  <a:pt x="122" y="17"/>
                  <a:pt x="120" y="22"/>
                  <a:pt x="116" y="26"/>
                </a:cubicBezTo>
                <a:cubicBezTo>
                  <a:pt x="103" y="37"/>
                  <a:pt x="95" y="54"/>
                  <a:pt x="95" y="72"/>
                </a:cubicBezTo>
                <a:cubicBezTo>
                  <a:pt x="95" y="90"/>
                  <a:pt x="103" y="107"/>
                  <a:pt x="116" y="119"/>
                </a:cubicBezTo>
                <a:cubicBezTo>
                  <a:pt x="120" y="122"/>
                  <a:pt x="122" y="128"/>
                  <a:pt x="121" y="133"/>
                </a:cubicBezTo>
                <a:cubicBezTo>
                  <a:pt x="119" y="138"/>
                  <a:pt x="115" y="142"/>
                  <a:pt x="109" y="143"/>
                </a:cubicBezTo>
                <a:cubicBezTo>
                  <a:pt x="105" y="144"/>
                  <a:pt x="101" y="144"/>
                  <a:pt x="96" y="144"/>
                </a:cubicBezTo>
                <a:close/>
                <a:moveTo>
                  <a:pt x="96" y="11"/>
                </a:moveTo>
                <a:cubicBezTo>
                  <a:pt x="80" y="11"/>
                  <a:pt x="65" y="18"/>
                  <a:pt x="53" y="29"/>
                </a:cubicBezTo>
                <a:cubicBezTo>
                  <a:pt x="42" y="41"/>
                  <a:pt x="35" y="56"/>
                  <a:pt x="35" y="72"/>
                </a:cubicBezTo>
                <a:cubicBezTo>
                  <a:pt x="35" y="106"/>
                  <a:pt x="63" y="133"/>
                  <a:pt x="96" y="133"/>
                </a:cubicBezTo>
                <a:cubicBezTo>
                  <a:pt x="100" y="133"/>
                  <a:pt x="104" y="133"/>
                  <a:pt x="107" y="132"/>
                </a:cubicBezTo>
                <a:cubicBezTo>
                  <a:pt x="109" y="132"/>
                  <a:pt x="110" y="131"/>
                  <a:pt x="110" y="130"/>
                </a:cubicBezTo>
                <a:cubicBezTo>
                  <a:pt x="110" y="129"/>
                  <a:pt x="110" y="128"/>
                  <a:pt x="109" y="127"/>
                </a:cubicBezTo>
                <a:cubicBezTo>
                  <a:pt x="93" y="114"/>
                  <a:pt x="83" y="93"/>
                  <a:pt x="83" y="72"/>
                </a:cubicBezTo>
                <a:cubicBezTo>
                  <a:pt x="83" y="51"/>
                  <a:pt x="93" y="31"/>
                  <a:pt x="109" y="17"/>
                </a:cubicBezTo>
                <a:cubicBezTo>
                  <a:pt x="110" y="16"/>
                  <a:pt x="110" y="15"/>
                  <a:pt x="110" y="14"/>
                </a:cubicBezTo>
                <a:cubicBezTo>
                  <a:pt x="110" y="14"/>
                  <a:pt x="109" y="13"/>
                  <a:pt x="108" y="12"/>
                </a:cubicBezTo>
                <a:cubicBezTo>
                  <a:pt x="104" y="12"/>
                  <a:pt x="100" y="11"/>
                  <a:pt x="96" y="11"/>
                </a:cubicBezTo>
                <a:cubicBezTo>
                  <a:pt x="96" y="11"/>
                  <a:pt x="96" y="11"/>
                  <a:pt x="96" y="11"/>
                </a:cubicBezTo>
                <a:close/>
                <a:moveTo>
                  <a:pt x="27" y="8"/>
                </a:moveTo>
                <a:cubicBezTo>
                  <a:pt x="31" y="8"/>
                  <a:pt x="34" y="11"/>
                  <a:pt x="34" y="15"/>
                </a:cubicBezTo>
                <a:cubicBezTo>
                  <a:pt x="34" y="19"/>
                  <a:pt x="31" y="22"/>
                  <a:pt x="27" y="22"/>
                </a:cubicBezTo>
                <a:cubicBezTo>
                  <a:pt x="23" y="22"/>
                  <a:pt x="20" y="19"/>
                  <a:pt x="20" y="15"/>
                </a:cubicBezTo>
                <a:cubicBezTo>
                  <a:pt x="20" y="11"/>
                  <a:pt x="23" y="8"/>
                  <a:pt x="27" y="8"/>
                </a:cubicBezTo>
                <a:close/>
                <a:moveTo>
                  <a:pt x="131" y="96"/>
                </a:moveTo>
                <a:cubicBezTo>
                  <a:pt x="131" y="99"/>
                  <a:pt x="134" y="103"/>
                  <a:pt x="138" y="103"/>
                </a:cubicBezTo>
                <a:cubicBezTo>
                  <a:pt x="142" y="103"/>
                  <a:pt x="145" y="99"/>
                  <a:pt x="145" y="96"/>
                </a:cubicBezTo>
                <a:cubicBezTo>
                  <a:pt x="145" y="92"/>
                  <a:pt x="142" y="88"/>
                  <a:pt x="138" y="88"/>
                </a:cubicBezTo>
                <a:cubicBezTo>
                  <a:pt x="134" y="88"/>
                  <a:pt x="131" y="92"/>
                  <a:pt x="131" y="96"/>
                </a:cubicBezTo>
                <a:close/>
                <a:moveTo>
                  <a:pt x="114" y="57"/>
                </a:moveTo>
                <a:cubicBezTo>
                  <a:pt x="114" y="61"/>
                  <a:pt x="118" y="64"/>
                  <a:pt x="121" y="64"/>
                </a:cubicBezTo>
                <a:cubicBezTo>
                  <a:pt x="125" y="64"/>
                  <a:pt x="128" y="61"/>
                  <a:pt x="128" y="57"/>
                </a:cubicBezTo>
                <a:cubicBezTo>
                  <a:pt x="128" y="54"/>
                  <a:pt x="125" y="50"/>
                  <a:pt x="121" y="50"/>
                </a:cubicBezTo>
                <a:cubicBezTo>
                  <a:pt x="118" y="50"/>
                  <a:pt x="114" y="54"/>
                  <a:pt x="114" y="57"/>
                </a:cubicBezTo>
                <a:close/>
                <a:moveTo>
                  <a:pt x="0" y="52"/>
                </a:moveTo>
                <a:cubicBezTo>
                  <a:pt x="0" y="55"/>
                  <a:pt x="4" y="59"/>
                  <a:pt x="7" y="59"/>
                </a:cubicBezTo>
                <a:cubicBezTo>
                  <a:pt x="11" y="59"/>
                  <a:pt x="14" y="55"/>
                  <a:pt x="14" y="52"/>
                </a:cubicBezTo>
                <a:cubicBezTo>
                  <a:pt x="14" y="48"/>
                  <a:pt x="11" y="44"/>
                  <a:pt x="7" y="44"/>
                </a:cubicBezTo>
                <a:cubicBezTo>
                  <a:pt x="4" y="44"/>
                  <a:pt x="0" y="48"/>
                  <a:pt x="0" y="52"/>
                </a:cubicBezTo>
                <a:close/>
                <a:moveTo>
                  <a:pt x="19" y="137"/>
                </a:moveTo>
                <a:cubicBezTo>
                  <a:pt x="19" y="141"/>
                  <a:pt x="22" y="144"/>
                  <a:pt x="26" y="144"/>
                </a:cubicBezTo>
                <a:cubicBezTo>
                  <a:pt x="30" y="144"/>
                  <a:pt x="33" y="141"/>
                  <a:pt x="33" y="137"/>
                </a:cubicBezTo>
                <a:cubicBezTo>
                  <a:pt x="33" y="133"/>
                  <a:pt x="30" y="130"/>
                  <a:pt x="26" y="130"/>
                </a:cubicBezTo>
                <a:cubicBezTo>
                  <a:pt x="22" y="130"/>
                  <a:pt x="19" y="133"/>
                  <a:pt x="19" y="137"/>
                </a:cubicBezTo>
                <a:close/>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6" name="Google Shape;1266;p42"/>
          <p:cNvSpPr/>
          <p:nvPr/>
        </p:nvSpPr>
        <p:spPr>
          <a:xfrm>
            <a:off x="7313373" y="3051997"/>
            <a:ext cx="378705" cy="379807"/>
          </a:xfrm>
          <a:custGeom>
            <a:avLst/>
            <a:gdLst/>
            <a:ahLst/>
            <a:cxnLst/>
            <a:rect l="l" t="t" r="r" b="b"/>
            <a:pathLst>
              <a:path w="145" h="145" extrusionOk="0">
                <a:moveTo>
                  <a:pt x="122" y="145"/>
                </a:moveTo>
                <a:cubicBezTo>
                  <a:pt x="113" y="145"/>
                  <a:pt x="105" y="139"/>
                  <a:pt x="101" y="132"/>
                </a:cubicBezTo>
                <a:cubicBezTo>
                  <a:pt x="100" y="129"/>
                  <a:pt x="101" y="125"/>
                  <a:pt x="104" y="124"/>
                </a:cubicBezTo>
                <a:cubicBezTo>
                  <a:pt x="107" y="123"/>
                  <a:pt x="110" y="124"/>
                  <a:pt x="112" y="127"/>
                </a:cubicBezTo>
                <a:cubicBezTo>
                  <a:pt x="114" y="131"/>
                  <a:pt x="118" y="133"/>
                  <a:pt x="122" y="133"/>
                </a:cubicBezTo>
                <a:cubicBezTo>
                  <a:pt x="128" y="133"/>
                  <a:pt x="134" y="128"/>
                  <a:pt x="134" y="122"/>
                </a:cubicBezTo>
                <a:cubicBezTo>
                  <a:pt x="134" y="115"/>
                  <a:pt x="128" y="110"/>
                  <a:pt x="122" y="110"/>
                </a:cubicBezTo>
                <a:cubicBezTo>
                  <a:pt x="29" y="110"/>
                  <a:pt x="29" y="110"/>
                  <a:pt x="29" y="110"/>
                </a:cubicBezTo>
                <a:cubicBezTo>
                  <a:pt x="20" y="110"/>
                  <a:pt x="13" y="107"/>
                  <a:pt x="8" y="102"/>
                </a:cubicBezTo>
                <a:cubicBezTo>
                  <a:pt x="3" y="97"/>
                  <a:pt x="0" y="90"/>
                  <a:pt x="0" y="83"/>
                </a:cubicBezTo>
                <a:cubicBezTo>
                  <a:pt x="0" y="75"/>
                  <a:pt x="4" y="67"/>
                  <a:pt x="10" y="62"/>
                </a:cubicBezTo>
                <a:cubicBezTo>
                  <a:pt x="10" y="60"/>
                  <a:pt x="10" y="58"/>
                  <a:pt x="10" y="56"/>
                </a:cubicBezTo>
                <a:cubicBezTo>
                  <a:pt x="10" y="39"/>
                  <a:pt x="22" y="26"/>
                  <a:pt x="39" y="25"/>
                </a:cubicBezTo>
                <a:cubicBezTo>
                  <a:pt x="41" y="19"/>
                  <a:pt x="44" y="13"/>
                  <a:pt x="50" y="9"/>
                </a:cubicBezTo>
                <a:cubicBezTo>
                  <a:pt x="56" y="3"/>
                  <a:pt x="65" y="0"/>
                  <a:pt x="73" y="0"/>
                </a:cubicBezTo>
                <a:cubicBezTo>
                  <a:pt x="83" y="0"/>
                  <a:pt x="92" y="3"/>
                  <a:pt x="98" y="10"/>
                </a:cubicBezTo>
                <a:cubicBezTo>
                  <a:pt x="104" y="15"/>
                  <a:pt x="107" y="22"/>
                  <a:pt x="109" y="29"/>
                </a:cubicBezTo>
                <a:cubicBezTo>
                  <a:pt x="110" y="30"/>
                  <a:pt x="112" y="30"/>
                  <a:pt x="113" y="30"/>
                </a:cubicBezTo>
                <a:cubicBezTo>
                  <a:pt x="116" y="31"/>
                  <a:pt x="118" y="33"/>
                  <a:pt x="118" y="36"/>
                </a:cubicBezTo>
                <a:cubicBezTo>
                  <a:pt x="118" y="40"/>
                  <a:pt x="114" y="42"/>
                  <a:pt x="111" y="41"/>
                </a:cubicBezTo>
                <a:cubicBezTo>
                  <a:pt x="109" y="41"/>
                  <a:pt x="107" y="41"/>
                  <a:pt x="105" y="41"/>
                </a:cubicBezTo>
                <a:cubicBezTo>
                  <a:pt x="105" y="41"/>
                  <a:pt x="104" y="41"/>
                  <a:pt x="104" y="41"/>
                </a:cubicBezTo>
                <a:cubicBezTo>
                  <a:pt x="102" y="41"/>
                  <a:pt x="101" y="40"/>
                  <a:pt x="100" y="39"/>
                </a:cubicBezTo>
                <a:cubicBezTo>
                  <a:pt x="99" y="38"/>
                  <a:pt x="98" y="37"/>
                  <a:pt x="98" y="35"/>
                </a:cubicBezTo>
                <a:cubicBezTo>
                  <a:pt x="98" y="22"/>
                  <a:pt x="87" y="11"/>
                  <a:pt x="73" y="11"/>
                </a:cubicBezTo>
                <a:cubicBezTo>
                  <a:pt x="61" y="11"/>
                  <a:pt x="51" y="20"/>
                  <a:pt x="49" y="32"/>
                </a:cubicBezTo>
                <a:cubicBezTo>
                  <a:pt x="48" y="35"/>
                  <a:pt x="45" y="37"/>
                  <a:pt x="42" y="37"/>
                </a:cubicBezTo>
                <a:cubicBezTo>
                  <a:pt x="42" y="37"/>
                  <a:pt x="41" y="37"/>
                  <a:pt x="40" y="37"/>
                </a:cubicBezTo>
                <a:cubicBezTo>
                  <a:pt x="29" y="37"/>
                  <a:pt x="21" y="45"/>
                  <a:pt x="21" y="56"/>
                </a:cubicBezTo>
                <a:cubicBezTo>
                  <a:pt x="21" y="58"/>
                  <a:pt x="21" y="60"/>
                  <a:pt x="22" y="63"/>
                </a:cubicBezTo>
                <a:cubicBezTo>
                  <a:pt x="23" y="65"/>
                  <a:pt x="22" y="68"/>
                  <a:pt x="19" y="70"/>
                </a:cubicBezTo>
                <a:cubicBezTo>
                  <a:pt x="15" y="72"/>
                  <a:pt x="12" y="77"/>
                  <a:pt x="12" y="83"/>
                </a:cubicBezTo>
                <a:cubicBezTo>
                  <a:pt x="12" y="90"/>
                  <a:pt x="16" y="99"/>
                  <a:pt x="29" y="99"/>
                </a:cubicBezTo>
                <a:cubicBezTo>
                  <a:pt x="122" y="99"/>
                  <a:pt x="122" y="99"/>
                  <a:pt x="122" y="99"/>
                </a:cubicBezTo>
                <a:cubicBezTo>
                  <a:pt x="135" y="99"/>
                  <a:pt x="145" y="109"/>
                  <a:pt x="145" y="122"/>
                </a:cubicBezTo>
                <a:cubicBezTo>
                  <a:pt x="145" y="134"/>
                  <a:pt x="135" y="145"/>
                  <a:pt x="122" y="145"/>
                </a:cubicBezTo>
                <a:close/>
                <a:moveTo>
                  <a:pt x="145" y="67"/>
                </a:moveTo>
                <a:cubicBezTo>
                  <a:pt x="145" y="56"/>
                  <a:pt x="136" y="47"/>
                  <a:pt x="125" y="47"/>
                </a:cubicBezTo>
                <a:cubicBezTo>
                  <a:pt x="117" y="47"/>
                  <a:pt x="110" y="52"/>
                  <a:pt x="107" y="59"/>
                </a:cubicBezTo>
                <a:cubicBezTo>
                  <a:pt x="106" y="62"/>
                  <a:pt x="107" y="65"/>
                  <a:pt x="110" y="66"/>
                </a:cubicBezTo>
                <a:cubicBezTo>
                  <a:pt x="113" y="68"/>
                  <a:pt x="116" y="66"/>
                  <a:pt x="117" y="64"/>
                </a:cubicBezTo>
                <a:cubicBezTo>
                  <a:pt x="119" y="61"/>
                  <a:pt x="122" y="59"/>
                  <a:pt x="125" y="59"/>
                </a:cubicBezTo>
                <a:cubicBezTo>
                  <a:pt x="130" y="59"/>
                  <a:pt x="134" y="63"/>
                  <a:pt x="134" y="67"/>
                </a:cubicBezTo>
                <a:cubicBezTo>
                  <a:pt x="134" y="72"/>
                  <a:pt x="125" y="75"/>
                  <a:pt x="125" y="75"/>
                </a:cubicBezTo>
                <a:cubicBezTo>
                  <a:pt x="77" y="76"/>
                  <a:pt x="77" y="76"/>
                  <a:pt x="77" y="76"/>
                </a:cubicBezTo>
                <a:cubicBezTo>
                  <a:pt x="77" y="76"/>
                  <a:pt x="77" y="76"/>
                  <a:pt x="77" y="76"/>
                </a:cubicBezTo>
                <a:cubicBezTo>
                  <a:pt x="74" y="76"/>
                  <a:pt x="71" y="78"/>
                  <a:pt x="71" y="81"/>
                </a:cubicBezTo>
                <a:cubicBezTo>
                  <a:pt x="71" y="84"/>
                  <a:pt x="74" y="87"/>
                  <a:pt x="77" y="87"/>
                </a:cubicBezTo>
                <a:cubicBezTo>
                  <a:pt x="125" y="87"/>
                  <a:pt x="125" y="87"/>
                  <a:pt x="125" y="87"/>
                </a:cubicBezTo>
                <a:cubicBezTo>
                  <a:pt x="125" y="87"/>
                  <a:pt x="145" y="78"/>
                  <a:pt x="145" y="6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42"/>
          <p:cNvSpPr/>
          <p:nvPr/>
        </p:nvSpPr>
        <p:spPr>
          <a:xfrm>
            <a:off x="5349418" y="3051995"/>
            <a:ext cx="378705" cy="379807"/>
          </a:xfrm>
          <a:custGeom>
            <a:avLst/>
            <a:gdLst/>
            <a:ahLst/>
            <a:cxnLst/>
            <a:rect l="l" t="t" r="r" b="b"/>
            <a:pathLst>
              <a:path w="145" h="145" extrusionOk="0">
                <a:moveTo>
                  <a:pt x="123" y="130"/>
                </a:moveTo>
                <a:cubicBezTo>
                  <a:pt x="119" y="130"/>
                  <a:pt x="117" y="128"/>
                  <a:pt x="117" y="125"/>
                </a:cubicBezTo>
                <a:cubicBezTo>
                  <a:pt x="117" y="121"/>
                  <a:pt x="119" y="119"/>
                  <a:pt x="123" y="119"/>
                </a:cubicBezTo>
                <a:cubicBezTo>
                  <a:pt x="129" y="119"/>
                  <a:pt x="134" y="114"/>
                  <a:pt x="134" y="108"/>
                </a:cubicBezTo>
                <a:cubicBezTo>
                  <a:pt x="134" y="104"/>
                  <a:pt x="131" y="100"/>
                  <a:pt x="128" y="98"/>
                </a:cubicBezTo>
                <a:cubicBezTo>
                  <a:pt x="125" y="96"/>
                  <a:pt x="124" y="93"/>
                  <a:pt x="125" y="91"/>
                </a:cubicBezTo>
                <a:cubicBezTo>
                  <a:pt x="126" y="89"/>
                  <a:pt x="126" y="87"/>
                  <a:pt x="126" y="85"/>
                </a:cubicBezTo>
                <a:cubicBezTo>
                  <a:pt x="126" y="77"/>
                  <a:pt x="119" y="71"/>
                  <a:pt x="111" y="71"/>
                </a:cubicBezTo>
                <a:cubicBezTo>
                  <a:pt x="111" y="71"/>
                  <a:pt x="110" y="71"/>
                  <a:pt x="109" y="71"/>
                </a:cubicBezTo>
                <a:cubicBezTo>
                  <a:pt x="106" y="71"/>
                  <a:pt x="104" y="69"/>
                  <a:pt x="103" y="66"/>
                </a:cubicBezTo>
                <a:cubicBezTo>
                  <a:pt x="102" y="57"/>
                  <a:pt x="93" y="50"/>
                  <a:pt x="84" y="50"/>
                </a:cubicBezTo>
                <a:cubicBezTo>
                  <a:pt x="73" y="50"/>
                  <a:pt x="65" y="58"/>
                  <a:pt x="64" y="68"/>
                </a:cubicBezTo>
                <a:cubicBezTo>
                  <a:pt x="64" y="70"/>
                  <a:pt x="64" y="71"/>
                  <a:pt x="63" y="72"/>
                </a:cubicBezTo>
                <a:cubicBezTo>
                  <a:pt x="61" y="73"/>
                  <a:pt x="60" y="74"/>
                  <a:pt x="59" y="74"/>
                </a:cubicBezTo>
                <a:cubicBezTo>
                  <a:pt x="58" y="74"/>
                  <a:pt x="58" y="74"/>
                  <a:pt x="58" y="74"/>
                </a:cubicBezTo>
                <a:cubicBezTo>
                  <a:pt x="45" y="74"/>
                  <a:pt x="35" y="84"/>
                  <a:pt x="35" y="96"/>
                </a:cubicBezTo>
                <a:cubicBezTo>
                  <a:pt x="35" y="109"/>
                  <a:pt x="45" y="119"/>
                  <a:pt x="57" y="119"/>
                </a:cubicBezTo>
                <a:cubicBezTo>
                  <a:pt x="60" y="119"/>
                  <a:pt x="63" y="121"/>
                  <a:pt x="63" y="125"/>
                </a:cubicBezTo>
                <a:cubicBezTo>
                  <a:pt x="63" y="128"/>
                  <a:pt x="60" y="130"/>
                  <a:pt x="57" y="130"/>
                </a:cubicBezTo>
                <a:cubicBezTo>
                  <a:pt x="48" y="130"/>
                  <a:pt x="40" y="127"/>
                  <a:pt x="34" y="120"/>
                </a:cubicBezTo>
                <a:cubicBezTo>
                  <a:pt x="27" y="114"/>
                  <a:pt x="24" y="105"/>
                  <a:pt x="24" y="96"/>
                </a:cubicBezTo>
                <a:cubicBezTo>
                  <a:pt x="24" y="79"/>
                  <a:pt x="37" y="65"/>
                  <a:pt x="54" y="63"/>
                </a:cubicBezTo>
                <a:cubicBezTo>
                  <a:pt x="57" y="49"/>
                  <a:pt x="69" y="39"/>
                  <a:pt x="84" y="39"/>
                </a:cubicBezTo>
                <a:cubicBezTo>
                  <a:pt x="91" y="39"/>
                  <a:pt x="98" y="41"/>
                  <a:pt x="104" y="46"/>
                </a:cubicBezTo>
                <a:cubicBezTo>
                  <a:pt x="108" y="50"/>
                  <a:pt x="111" y="54"/>
                  <a:pt x="113" y="59"/>
                </a:cubicBezTo>
                <a:cubicBezTo>
                  <a:pt x="126" y="60"/>
                  <a:pt x="137" y="72"/>
                  <a:pt x="137" y="85"/>
                </a:cubicBezTo>
                <a:cubicBezTo>
                  <a:pt x="137" y="87"/>
                  <a:pt x="137" y="89"/>
                  <a:pt x="137" y="90"/>
                </a:cubicBezTo>
                <a:cubicBezTo>
                  <a:pt x="142" y="95"/>
                  <a:pt x="145" y="101"/>
                  <a:pt x="145" y="108"/>
                </a:cubicBezTo>
                <a:cubicBezTo>
                  <a:pt x="145" y="114"/>
                  <a:pt x="143" y="119"/>
                  <a:pt x="138" y="124"/>
                </a:cubicBezTo>
                <a:cubicBezTo>
                  <a:pt x="134" y="128"/>
                  <a:pt x="129" y="130"/>
                  <a:pt x="123" y="130"/>
                </a:cubicBezTo>
                <a:close/>
                <a:moveTo>
                  <a:pt x="15" y="87"/>
                </a:moveTo>
                <a:cubicBezTo>
                  <a:pt x="17" y="85"/>
                  <a:pt x="18" y="82"/>
                  <a:pt x="17" y="79"/>
                </a:cubicBezTo>
                <a:cubicBezTo>
                  <a:pt x="13" y="72"/>
                  <a:pt x="12" y="65"/>
                  <a:pt x="12" y="57"/>
                </a:cubicBezTo>
                <a:cubicBezTo>
                  <a:pt x="12" y="35"/>
                  <a:pt x="22" y="20"/>
                  <a:pt x="42" y="12"/>
                </a:cubicBezTo>
                <a:cubicBezTo>
                  <a:pt x="42" y="12"/>
                  <a:pt x="42" y="12"/>
                  <a:pt x="43" y="13"/>
                </a:cubicBezTo>
                <a:cubicBezTo>
                  <a:pt x="43" y="13"/>
                  <a:pt x="43" y="14"/>
                  <a:pt x="43" y="14"/>
                </a:cubicBezTo>
                <a:cubicBezTo>
                  <a:pt x="37" y="22"/>
                  <a:pt x="34" y="32"/>
                  <a:pt x="34" y="43"/>
                </a:cubicBezTo>
                <a:cubicBezTo>
                  <a:pt x="34" y="48"/>
                  <a:pt x="35" y="52"/>
                  <a:pt x="36" y="52"/>
                </a:cubicBezTo>
                <a:cubicBezTo>
                  <a:pt x="37" y="55"/>
                  <a:pt x="40" y="57"/>
                  <a:pt x="43" y="56"/>
                </a:cubicBezTo>
                <a:cubicBezTo>
                  <a:pt x="46" y="55"/>
                  <a:pt x="47" y="52"/>
                  <a:pt x="46" y="49"/>
                </a:cubicBezTo>
                <a:cubicBezTo>
                  <a:pt x="46" y="49"/>
                  <a:pt x="46" y="46"/>
                  <a:pt x="46" y="43"/>
                </a:cubicBezTo>
                <a:cubicBezTo>
                  <a:pt x="46" y="35"/>
                  <a:pt x="48" y="27"/>
                  <a:pt x="52" y="20"/>
                </a:cubicBezTo>
                <a:cubicBezTo>
                  <a:pt x="55" y="16"/>
                  <a:pt x="55" y="10"/>
                  <a:pt x="52" y="6"/>
                </a:cubicBezTo>
                <a:cubicBezTo>
                  <a:pt x="48" y="1"/>
                  <a:pt x="43" y="0"/>
                  <a:pt x="38" y="2"/>
                </a:cubicBezTo>
                <a:cubicBezTo>
                  <a:pt x="27" y="6"/>
                  <a:pt x="18" y="12"/>
                  <a:pt x="12" y="19"/>
                </a:cubicBezTo>
                <a:cubicBezTo>
                  <a:pt x="4" y="29"/>
                  <a:pt x="0" y="42"/>
                  <a:pt x="0" y="57"/>
                </a:cubicBezTo>
                <a:cubicBezTo>
                  <a:pt x="0" y="66"/>
                  <a:pt x="3" y="76"/>
                  <a:pt x="7" y="84"/>
                </a:cubicBezTo>
                <a:cubicBezTo>
                  <a:pt x="8" y="86"/>
                  <a:pt x="10" y="87"/>
                  <a:pt x="12" y="87"/>
                </a:cubicBezTo>
                <a:cubicBezTo>
                  <a:pt x="13" y="87"/>
                  <a:pt x="14" y="87"/>
                  <a:pt x="15" y="87"/>
                </a:cubicBezTo>
                <a:close/>
                <a:moveTo>
                  <a:pt x="79" y="109"/>
                </a:moveTo>
                <a:cubicBezTo>
                  <a:pt x="83" y="109"/>
                  <a:pt x="86" y="112"/>
                  <a:pt x="86" y="116"/>
                </a:cubicBezTo>
                <a:cubicBezTo>
                  <a:pt x="86" y="119"/>
                  <a:pt x="83" y="123"/>
                  <a:pt x="79" y="123"/>
                </a:cubicBezTo>
                <a:cubicBezTo>
                  <a:pt x="75" y="123"/>
                  <a:pt x="72" y="119"/>
                  <a:pt x="72" y="116"/>
                </a:cubicBezTo>
                <a:cubicBezTo>
                  <a:pt x="72" y="112"/>
                  <a:pt x="75" y="109"/>
                  <a:pt x="79" y="109"/>
                </a:cubicBezTo>
                <a:close/>
                <a:moveTo>
                  <a:pt x="72" y="138"/>
                </a:moveTo>
                <a:cubicBezTo>
                  <a:pt x="72" y="142"/>
                  <a:pt x="75" y="145"/>
                  <a:pt x="79" y="145"/>
                </a:cubicBezTo>
                <a:cubicBezTo>
                  <a:pt x="83" y="145"/>
                  <a:pt x="86" y="142"/>
                  <a:pt x="86" y="138"/>
                </a:cubicBezTo>
                <a:cubicBezTo>
                  <a:pt x="86" y="135"/>
                  <a:pt x="83" y="131"/>
                  <a:pt x="79" y="131"/>
                </a:cubicBezTo>
                <a:cubicBezTo>
                  <a:pt x="75" y="131"/>
                  <a:pt x="72" y="135"/>
                  <a:pt x="72" y="138"/>
                </a:cubicBezTo>
                <a:close/>
                <a:moveTo>
                  <a:pt x="94" y="116"/>
                </a:moveTo>
                <a:cubicBezTo>
                  <a:pt x="94" y="119"/>
                  <a:pt x="97" y="123"/>
                  <a:pt x="101" y="123"/>
                </a:cubicBezTo>
                <a:cubicBezTo>
                  <a:pt x="105" y="123"/>
                  <a:pt x="108" y="119"/>
                  <a:pt x="108" y="116"/>
                </a:cubicBezTo>
                <a:cubicBezTo>
                  <a:pt x="108" y="112"/>
                  <a:pt x="105" y="109"/>
                  <a:pt x="101" y="109"/>
                </a:cubicBezTo>
                <a:cubicBezTo>
                  <a:pt x="97" y="109"/>
                  <a:pt x="94" y="112"/>
                  <a:pt x="94" y="116"/>
                </a:cubicBezTo>
                <a:close/>
                <a:moveTo>
                  <a:pt x="72" y="93"/>
                </a:moveTo>
                <a:cubicBezTo>
                  <a:pt x="72" y="97"/>
                  <a:pt x="75" y="100"/>
                  <a:pt x="79" y="100"/>
                </a:cubicBezTo>
                <a:cubicBezTo>
                  <a:pt x="83" y="100"/>
                  <a:pt x="86" y="97"/>
                  <a:pt x="86" y="93"/>
                </a:cubicBezTo>
                <a:cubicBezTo>
                  <a:pt x="86" y="89"/>
                  <a:pt x="83" y="86"/>
                  <a:pt x="79" y="86"/>
                </a:cubicBezTo>
                <a:cubicBezTo>
                  <a:pt x="75" y="86"/>
                  <a:pt x="72" y="89"/>
                  <a:pt x="72" y="93"/>
                </a:cubicBezTo>
                <a:close/>
                <a:moveTo>
                  <a:pt x="94" y="93"/>
                </a:moveTo>
                <a:cubicBezTo>
                  <a:pt x="94" y="97"/>
                  <a:pt x="97" y="100"/>
                  <a:pt x="101" y="100"/>
                </a:cubicBezTo>
                <a:cubicBezTo>
                  <a:pt x="105" y="100"/>
                  <a:pt x="108" y="97"/>
                  <a:pt x="108" y="93"/>
                </a:cubicBezTo>
                <a:cubicBezTo>
                  <a:pt x="108" y="89"/>
                  <a:pt x="105" y="86"/>
                  <a:pt x="101" y="86"/>
                </a:cubicBezTo>
                <a:cubicBezTo>
                  <a:pt x="97" y="86"/>
                  <a:pt x="94" y="89"/>
                  <a:pt x="94" y="9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1268" name="Google Shape;1268;p42"/>
          <p:cNvCxnSpPr>
            <a:stCxn id="1232" idx="3"/>
            <a:endCxn id="1244" idx="1"/>
          </p:cNvCxnSpPr>
          <p:nvPr/>
        </p:nvCxnSpPr>
        <p:spPr>
          <a:xfrm flipH="1">
            <a:off x="1336675" y="1407450"/>
            <a:ext cx="6440400" cy="1834500"/>
          </a:xfrm>
          <a:prstGeom prst="bentConnector5">
            <a:avLst>
              <a:gd name="adj1" fmla="val -10183"/>
              <a:gd name="adj2" fmla="val 77253"/>
              <a:gd name="adj3" fmla="val 110173"/>
            </a:avLst>
          </a:prstGeom>
          <a:noFill/>
          <a:ln w="9525" cap="flat" cmpd="sng">
            <a:solidFill>
              <a:schemeClr val="lt1"/>
            </a:solidFill>
            <a:prstDash val="solid"/>
            <a:round/>
            <a:headEnd type="none" w="med" len="med"/>
            <a:tailEnd type="oval"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2"/>
        <p:cNvGrpSpPr/>
        <p:nvPr/>
      </p:nvGrpSpPr>
      <p:grpSpPr>
        <a:xfrm>
          <a:off x="0" y="0"/>
          <a:ext cx="0" cy="0"/>
          <a:chOff x="0" y="0"/>
          <a:chExt cx="0" cy="0"/>
        </a:xfrm>
      </p:grpSpPr>
      <p:sp>
        <p:nvSpPr>
          <p:cNvPr id="1273" name="Google Shape;1273;p43"/>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sz="2100"/>
          </a:p>
        </p:txBody>
      </p:sp>
      <p:cxnSp>
        <p:nvCxnSpPr>
          <p:cNvPr id="1274" name="Google Shape;1274;p43"/>
          <p:cNvCxnSpPr>
            <a:stCxn id="1275" idx="2"/>
            <a:endCxn id="1276" idx="0"/>
          </p:cNvCxnSpPr>
          <p:nvPr/>
        </p:nvCxnSpPr>
        <p:spPr>
          <a:xfrm rot="-5400000" flipH="1">
            <a:off x="5100697" y="1094450"/>
            <a:ext cx="489600" cy="1546200"/>
          </a:xfrm>
          <a:prstGeom prst="bentConnector3">
            <a:avLst>
              <a:gd name="adj1" fmla="val 49997"/>
            </a:avLst>
          </a:prstGeom>
          <a:noFill/>
          <a:ln w="9525" cap="flat" cmpd="sng">
            <a:solidFill>
              <a:schemeClr val="lt1"/>
            </a:solidFill>
            <a:prstDash val="solid"/>
            <a:miter lim="8000"/>
            <a:headEnd type="none" w="sm" len="sm"/>
            <a:tailEnd type="oval" w="sm" len="sm"/>
          </a:ln>
        </p:spPr>
      </p:cxnSp>
      <p:cxnSp>
        <p:nvCxnSpPr>
          <p:cNvPr id="1277" name="Google Shape;1277;p43"/>
          <p:cNvCxnSpPr>
            <a:stCxn id="1278" idx="0"/>
            <a:endCxn id="1275" idx="2"/>
          </p:cNvCxnSpPr>
          <p:nvPr/>
        </p:nvCxnSpPr>
        <p:spPr>
          <a:xfrm rot="-5400000">
            <a:off x="3554608" y="1094416"/>
            <a:ext cx="489600" cy="1546200"/>
          </a:xfrm>
          <a:prstGeom prst="bentConnector3">
            <a:avLst>
              <a:gd name="adj1" fmla="val 49997"/>
            </a:avLst>
          </a:prstGeom>
          <a:noFill/>
          <a:ln w="9525" cap="flat" cmpd="sng">
            <a:solidFill>
              <a:schemeClr val="lt1"/>
            </a:solidFill>
            <a:prstDash val="solid"/>
            <a:miter lim="8000"/>
            <a:headEnd type="oval" w="sm" len="sm"/>
            <a:tailEnd type="none" w="sm" len="sm"/>
          </a:ln>
        </p:spPr>
      </p:cxnSp>
      <p:cxnSp>
        <p:nvCxnSpPr>
          <p:cNvPr id="1279" name="Google Shape;1279;p43"/>
          <p:cNvCxnSpPr>
            <a:stCxn id="1278" idx="2"/>
            <a:endCxn id="1280" idx="0"/>
          </p:cNvCxnSpPr>
          <p:nvPr/>
        </p:nvCxnSpPr>
        <p:spPr>
          <a:xfrm rot="-5400000" flipH="1">
            <a:off x="3131308" y="2378116"/>
            <a:ext cx="528000" cy="738000"/>
          </a:xfrm>
          <a:prstGeom prst="bentConnector3">
            <a:avLst>
              <a:gd name="adj1" fmla="val 50003"/>
            </a:avLst>
          </a:prstGeom>
          <a:noFill/>
          <a:ln w="9525" cap="flat" cmpd="sng">
            <a:solidFill>
              <a:schemeClr val="lt1"/>
            </a:solidFill>
            <a:prstDash val="solid"/>
            <a:miter lim="8000"/>
            <a:headEnd type="none" w="sm" len="sm"/>
            <a:tailEnd type="oval" w="sm" len="sm"/>
          </a:ln>
        </p:spPr>
      </p:cxnSp>
      <p:cxnSp>
        <p:nvCxnSpPr>
          <p:cNvPr id="1281" name="Google Shape;1281;p43"/>
          <p:cNvCxnSpPr>
            <a:stCxn id="1282" idx="0"/>
            <a:endCxn id="1278" idx="2"/>
          </p:cNvCxnSpPr>
          <p:nvPr/>
        </p:nvCxnSpPr>
        <p:spPr>
          <a:xfrm rot="-5400000">
            <a:off x="2393179" y="2378000"/>
            <a:ext cx="528000" cy="7383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83" name="Google Shape;1283;p43"/>
          <p:cNvCxnSpPr>
            <a:stCxn id="1276" idx="2"/>
            <a:endCxn id="1284" idx="0"/>
          </p:cNvCxnSpPr>
          <p:nvPr/>
        </p:nvCxnSpPr>
        <p:spPr>
          <a:xfrm rot="-5400000" flipH="1">
            <a:off x="6223482" y="2378116"/>
            <a:ext cx="528000" cy="738000"/>
          </a:xfrm>
          <a:prstGeom prst="bentConnector3">
            <a:avLst>
              <a:gd name="adj1" fmla="val 50003"/>
            </a:avLst>
          </a:prstGeom>
          <a:noFill/>
          <a:ln w="9525" cap="flat" cmpd="sng">
            <a:solidFill>
              <a:schemeClr val="lt1"/>
            </a:solidFill>
            <a:prstDash val="solid"/>
            <a:miter lim="8000"/>
            <a:headEnd type="none" w="sm" len="sm"/>
            <a:tailEnd type="oval" w="sm" len="sm"/>
          </a:ln>
        </p:spPr>
      </p:cxnSp>
      <p:cxnSp>
        <p:nvCxnSpPr>
          <p:cNvPr id="1285" name="Google Shape;1285;p43"/>
          <p:cNvCxnSpPr>
            <a:stCxn id="1286" idx="0"/>
            <a:endCxn id="1276" idx="2"/>
          </p:cNvCxnSpPr>
          <p:nvPr/>
        </p:nvCxnSpPr>
        <p:spPr>
          <a:xfrm rot="-5400000">
            <a:off x="5485352" y="2378000"/>
            <a:ext cx="528000" cy="7383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87" name="Google Shape;1287;p43"/>
          <p:cNvCxnSpPr>
            <a:stCxn id="1288" idx="0"/>
            <a:endCxn id="1282" idx="2"/>
          </p:cNvCxnSpPr>
          <p:nvPr/>
        </p:nvCxnSpPr>
        <p:spPr>
          <a:xfrm rot="-5400000">
            <a:off x="1688600" y="3310583"/>
            <a:ext cx="528000" cy="6708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89" name="Google Shape;1289;p43"/>
          <p:cNvCxnSpPr>
            <a:stCxn id="1290" idx="0"/>
            <a:endCxn id="1282" idx="2"/>
          </p:cNvCxnSpPr>
          <p:nvPr/>
        </p:nvCxnSpPr>
        <p:spPr>
          <a:xfrm rot="5400000" flipH="1">
            <a:off x="2427406" y="3242633"/>
            <a:ext cx="528000" cy="8067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91" name="Google Shape;1291;p43"/>
          <p:cNvCxnSpPr>
            <a:stCxn id="1292" idx="0"/>
            <a:endCxn id="1286" idx="2"/>
          </p:cNvCxnSpPr>
          <p:nvPr/>
        </p:nvCxnSpPr>
        <p:spPr>
          <a:xfrm rot="-5400000">
            <a:off x="4712262" y="3242033"/>
            <a:ext cx="528000" cy="8079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93" name="Google Shape;1293;p43"/>
          <p:cNvCxnSpPr>
            <a:stCxn id="1294" idx="0"/>
            <a:endCxn id="1286" idx="2"/>
          </p:cNvCxnSpPr>
          <p:nvPr/>
        </p:nvCxnSpPr>
        <p:spPr>
          <a:xfrm rot="5400000" flipH="1">
            <a:off x="5451069" y="3311183"/>
            <a:ext cx="528000" cy="669600"/>
          </a:xfrm>
          <a:prstGeom prst="bentConnector3">
            <a:avLst>
              <a:gd name="adj1" fmla="val 50003"/>
            </a:avLst>
          </a:prstGeom>
          <a:noFill/>
          <a:ln w="9525" cap="flat" cmpd="sng">
            <a:solidFill>
              <a:schemeClr val="lt1"/>
            </a:solidFill>
            <a:prstDash val="solid"/>
            <a:miter lim="8000"/>
            <a:headEnd type="oval" w="sm" len="sm"/>
            <a:tailEnd type="none" w="sm" len="sm"/>
          </a:ln>
        </p:spPr>
      </p:cxnSp>
      <p:cxnSp>
        <p:nvCxnSpPr>
          <p:cNvPr id="1295" name="Google Shape;1295;p43"/>
          <p:cNvCxnSpPr>
            <a:stCxn id="1296" idx="0"/>
            <a:endCxn id="1286" idx="2"/>
          </p:cNvCxnSpPr>
          <p:nvPr/>
        </p:nvCxnSpPr>
        <p:spPr>
          <a:xfrm rot="5400000" flipH="1">
            <a:off x="6189875" y="2572433"/>
            <a:ext cx="528000" cy="2147100"/>
          </a:xfrm>
          <a:prstGeom prst="bentConnector3">
            <a:avLst>
              <a:gd name="adj1" fmla="val 50003"/>
            </a:avLst>
          </a:prstGeom>
          <a:noFill/>
          <a:ln w="9525" cap="flat" cmpd="sng">
            <a:solidFill>
              <a:schemeClr val="lt1"/>
            </a:solidFill>
            <a:prstDash val="solid"/>
            <a:miter lim="8000"/>
            <a:headEnd type="oval" w="sm" len="sm"/>
            <a:tailEnd type="none" w="sm" len="sm"/>
          </a:ln>
        </p:spPr>
      </p:cxnSp>
      <p:sp>
        <p:nvSpPr>
          <p:cNvPr id="1275" name="Google Shape;1275;p43"/>
          <p:cNvSpPr txBox="1"/>
          <p:nvPr/>
        </p:nvSpPr>
        <p:spPr>
          <a:xfrm>
            <a:off x="3899647" y="1251950"/>
            <a:ext cx="1345500" cy="370800"/>
          </a:xfrm>
          <a:prstGeom prst="rect">
            <a:avLst/>
          </a:prstGeom>
          <a:solidFill>
            <a:schemeClr val="l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Jane Doe</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CEO</a:t>
            </a:r>
            <a:endParaRPr sz="1000">
              <a:solidFill>
                <a:schemeClr val="dk1"/>
              </a:solidFill>
              <a:latin typeface="Barlow"/>
              <a:ea typeface="Barlow"/>
              <a:cs typeface="Barlow"/>
              <a:sym typeface="Barlow"/>
            </a:endParaRPr>
          </a:p>
        </p:txBody>
      </p:sp>
      <p:sp>
        <p:nvSpPr>
          <p:cNvPr id="1278" name="Google Shape;1278;p43"/>
          <p:cNvSpPr txBox="1"/>
          <p:nvPr/>
        </p:nvSpPr>
        <p:spPr>
          <a:xfrm>
            <a:off x="2354608" y="2112316"/>
            <a:ext cx="1343400" cy="370800"/>
          </a:xfrm>
          <a:prstGeom prst="rect">
            <a:avLst/>
          </a:prstGeom>
          <a:solidFill>
            <a:srgbClr val="3C78D8">
              <a:alpha val="4367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John Smith</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Department Head</a:t>
            </a:r>
            <a:endParaRPr sz="1000">
              <a:solidFill>
                <a:schemeClr val="dk1"/>
              </a:solidFill>
              <a:latin typeface="Barlow"/>
              <a:ea typeface="Barlow"/>
              <a:cs typeface="Barlow"/>
              <a:sym typeface="Barlow"/>
            </a:endParaRPr>
          </a:p>
        </p:txBody>
      </p:sp>
      <p:sp>
        <p:nvSpPr>
          <p:cNvPr id="1276" name="Google Shape;1276;p43"/>
          <p:cNvSpPr txBox="1"/>
          <p:nvPr/>
        </p:nvSpPr>
        <p:spPr>
          <a:xfrm>
            <a:off x="5446782" y="2112316"/>
            <a:ext cx="1343400" cy="370800"/>
          </a:xfrm>
          <a:prstGeom prst="rect">
            <a:avLst/>
          </a:prstGeom>
          <a:solidFill>
            <a:srgbClr val="3C78D8">
              <a:alpha val="4367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Maya Willson</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Department Head</a:t>
            </a:r>
            <a:endParaRPr sz="1000">
              <a:solidFill>
                <a:schemeClr val="dk1"/>
              </a:solidFill>
              <a:latin typeface="Barlow"/>
              <a:ea typeface="Barlow"/>
              <a:cs typeface="Barlow"/>
              <a:sym typeface="Barlow"/>
            </a:endParaRPr>
          </a:p>
        </p:txBody>
      </p:sp>
      <p:sp>
        <p:nvSpPr>
          <p:cNvPr id="1284" name="Google Shape;1284;p43"/>
          <p:cNvSpPr txBox="1"/>
          <p:nvPr/>
        </p:nvSpPr>
        <p:spPr>
          <a:xfrm>
            <a:off x="6268296" y="3011150"/>
            <a:ext cx="1176600" cy="370800"/>
          </a:xfrm>
          <a:prstGeom prst="rect">
            <a:avLst/>
          </a:prstGeom>
          <a:solidFill>
            <a:srgbClr val="93C47D">
              <a:alpha val="259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Steven Ander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1286" name="Google Shape;1286;p43"/>
          <p:cNvSpPr txBox="1"/>
          <p:nvPr/>
        </p:nvSpPr>
        <p:spPr>
          <a:xfrm>
            <a:off x="4791902" y="3011150"/>
            <a:ext cx="1176600" cy="370800"/>
          </a:xfrm>
          <a:prstGeom prst="rect">
            <a:avLst/>
          </a:prstGeom>
          <a:solidFill>
            <a:srgbClr val="93C47D">
              <a:alpha val="259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Sarah Williams</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1280" name="Google Shape;1280;p43"/>
          <p:cNvSpPr txBox="1"/>
          <p:nvPr/>
        </p:nvSpPr>
        <p:spPr>
          <a:xfrm>
            <a:off x="3176123" y="3011150"/>
            <a:ext cx="1176600" cy="370800"/>
          </a:xfrm>
          <a:prstGeom prst="rect">
            <a:avLst/>
          </a:prstGeom>
          <a:solidFill>
            <a:srgbClr val="93C47D">
              <a:alpha val="259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Richard Taylor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Manager</a:t>
            </a:r>
            <a:endParaRPr sz="1000" b="1">
              <a:solidFill>
                <a:schemeClr val="dk1"/>
              </a:solidFill>
              <a:latin typeface="Barlow"/>
              <a:ea typeface="Barlow"/>
              <a:cs typeface="Barlow"/>
              <a:sym typeface="Barlow"/>
            </a:endParaRPr>
          </a:p>
        </p:txBody>
      </p:sp>
      <p:sp>
        <p:nvSpPr>
          <p:cNvPr id="1282" name="Google Shape;1282;p43"/>
          <p:cNvSpPr txBox="1"/>
          <p:nvPr/>
        </p:nvSpPr>
        <p:spPr>
          <a:xfrm>
            <a:off x="1699729" y="3011150"/>
            <a:ext cx="1176600" cy="370800"/>
          </a:xfrm>
          <a:prstGeom prst="rect">
            <a:avLst/>
          </a:prstGeom>
          <a:solidFill>
            <a:srgbClr val="93C47D">
              <a:alpha val="259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Emma Miller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Manager</a:t>
            </a:r>
            <a:endParaRPr sz="1000">
              <a:solidFill>
                <a:schemeClr val="dk1"/>
              </a:solidFill>
              <a:latin typeface="Barlow"/>
              <a:ea typeface="Barlow"/>
              <a:cs typeface="Barlow"/>
              <a:sym typeface="Barlow"/>
            </a:endParaRPr>
          </a:p>
        </p:txBody>
      </p:sp>
      <p:sp>
        <p:nvSpPr>
          <p:cNvPr id="1294" name="Google Shape;1294;p43"/>
          <p:cNvSpPr txBox="1"/>
          <p:nvPr/>
        </p:nvSpPr>
        <p:spPr>
          <a:xfrm>
            <a:off x="5461569" y="3909983"/>
            <a:ext cx="1176600" cy="370800"/>
          </a:xfrm>
          <a:prstGeom prst="rect">
            <a:avLst/>
          </a:prstGeom>
          <a:solidFill>
            <a:srgbClr val="BEBEBE">
              <a:alpha val="202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William Young</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Employee</a:t>
            </a:r>
            <a:endParaRPr sz="1000" b="1">
              <a:solidFill>
                <a:schemeClr val="dk1"/>
              </a:solidFill>
              <a:latin typeface="Barlow"/>
              <a:ea typeface="Barlow"/>
              <a:cs typeface="Barlow"/>
              <a:sym typeface="Barlow"/>
            </a:endParaRPr>
          </a:p>
        </p:txBody>
      </p:sp>
      <p:sp>
        <p:nvSpPr>
          <p:cNvPr id="1292" name="Google Shape;1292;p43"/>
          <p:cNvSpPr txBox="1"/>
          <p:nvPr/>
        </p:nvSpPr>
        <p:spPr>
          <a:xfrm>
            <a:off x="3984012" y="3909983"/>
            <a:ext cx="1176600" cy="370800"/>
          </a:xfrm>
          <a:prstGeom prst="rect">
            <a:avLst/>
          </a:prstGeom>
          <a:solidFill>
            <a:srgbClr val="BEBEBE">
              <a:alpha val="202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James Scott</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Employee</a:t>
            </a:r>
            <a:endParaRPr sz="1000" b="1">
              <a:solidFill>
                <a:schemeClr val="dk1"/>
              </a:solidFill>
              <a:latin typeface="Barlow"/>
              <a:ea typeface="Barlow"/>
              <a:cs typeface="Barlow"/>
              <a:sym typeface="Barlow"/>
            </a:endParaRPr>
          </a:p>
        </p:txBody>
      </p:sp>
      <p:sp>
        <p:nvSpPr>
          <p:cNvPr id="1290" name="Google Shape;1290;p43"/>
          <p:cNvSpPr txBox="1"/>
          <p:nvPr/>
        </p:nvSpPr>
        <p:spPr>
          <a:xfrm>
            <a:off x="2506456" y="3909983"/>
            <a:ext cx="1176600" cy="370800"/>
          </a:xfrm>
          <a:prstGeom prst="rect">
            <a:avLst/>
          </a:prstGeom>
          <a:solidFill>
            <a:srgbClr val="BEBEBE">
              <a:alpha val="202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Michelle García</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Employee</a:t>
            </a:r>
            <a:endParaRPr sz="1000" b="1">
              <a:solidFill>
                <a:schemeClr val="dk1"/>
              </a:solidFill>
              <a:latin typeface="Barlow"/>
              <a:ea typeface="Barlow"/>
              <a:cs typeface="Barlow"/>
              <a:sym typeface="Barlow"/>
            </a:endParaRPr>
          </a:p>
        </p:txBody>
      </p:sp>
      <p:sp>
        <p:nvSpPr>
          <p:cNvPr id="1288" name="Google Shape;1288;p43"/>
          <p:cNvSpPr txBox="1"/>
          <p:nvPr/>
        </p:nvSpPr>
        <p:spPr>
          <a:xfrm>
            <a:off x="1028900" y="3909983"/>
            <a:ext cx="1176600" cy="370800"/>
          </a:xfrm>
          <a:prstGeom prst="rect">
            <a:avLst/>
          </a:prstGeom>
          <a:solidFill>
            <a:srgbClr val="BEBEBE">
              <a:alpha val="202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Brian Clark</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Employee</a:t>
            </a:r>
            <a:endParaRPr sz="1000">
              <a:solidFill>
                <a:schemeClr val="dk1"/>
              </a:solidFill>
              <a:latin typeface="Barlow"/>
              <a:ea typeface="Barlow"/>
              <a:cs typeface="Barlow"/>
              <a:sym typeface="Barlow"/>
            </a:endParaRPr>
          </a:p>
        </p:txBody>
      </p:sp>
      <p:sp>
        <p:nvSpPr>
          <p:cNvPr id="1296" name="Google Shape;1296;p43"/>
          <p:cNvSpPr txBox="1"/>
          <p:nvPr/>
        </p:nvSpPr>
        <p:spPr>
          <a:xfrm>
            <a:off x="6939125" y="3909983"/>
            <a:ext cx="1176600" cy="370800"/>
          </a:xfrm>
          <a:prstGeom prst="rect">
            <a:avLst/>
          </a:prstGeom>
          <a:solidFill>
            <a:srgbClr val="BEBEBE">
              <a:alpha val="202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Barlow"/>
                <a:ea typeface="Barlow"/>
                <a:cs typeface="Barlow"/>
                <a:sym typeface="Barlow"/>
              </a:rPr>
              <a:t>Alan Turner</a:t>
            </a:r>
            <a:endParaRPr sz="1000" b="1">
              <a:solidFill>
                <a:schemeClr val="dk1"/>
              </a:solidFill>
              <a:latin typeface="Barlow"/>
              <a:ea typeface="Barlow"/>
              <a:cs typeface="Barlow"/>
              <a:sym typeface="Barlow"/>
            </a:endParaRPr>
          </a:p>
          <a:p>
            <a:pPr marL="0" lvl="0" indent="0" algn="ctr" rtl="0">
              <a:spcBef>
                <a:spcPts val="0"/>
              </a:spcBef>
              <a:spcAft>
                <a:spcPts val="0"/>
              </a:spcAft>
              <a:buNone/>
            </a:pPr>
            <a:r>
              <a:rPr lang="en" sz="1000">
                <a:solidFill>
                  <a:schemeClr val="dk1"/>
                </a:solidFill>
                <a:latin typeface="Barlow"/>
                <a:ea typeface="Barlow"/>
                <a:cs typeface="Barlow"/>
                <a:sym typeface="Barlow"/>
              </a:rPr>
              <a:t>Employee</a:t>
            </a:r>
            <a:endParaRPr sz="1000" b="1">
              <a:solidFill>
                <a:schemeClr val="dk1"/>
              </a:solidFill>
              <a:latin typeface="Barlow"/>
              <a:ea typeface="Barlow"/>
              <a:cs typeface="Barlow"/>
              <a:sym typeface="Barlow"/>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44"/>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 OVERVIEW</a:t>
            </a:r>
            <a:endParaRPr/>
          </a:p>
        </p:txBody>
      </p:sp>
      <p:sp>
        <p:nvSpPr>
          <p:cNvPr id="1302" name="Google Shape;1302;p44"/>
          <p:cNvSpPr/>
          <p:nvPr/>
        </p:nvSpPr>
        <p:spPr>
          <a:xfrm>
            <a:off x="867850" y="1354675"/>
            <a:ext cx="3249300" cy="3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4"/>
          <p:cNvSpPr/>
          <p:nvPr/>
        </p:nvSpPr>
        <p:spPr>
          <a:xfrm>
            <a:off x="1144900" y="1908750"/>
            <a:ext cx="2695200" cy="2695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4"/>
          <p:cNvSpPr/>
          <p:nvPr/>
        </p:nvSpPr>
        <p:spPr>
          <a:xfrm>
            <a:off x="1677550" y="2974125"/>
            <a:ext cx="1629900" cy="162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4"/>
          <p:cNvSpPr txBox="1"/>
          <p:nvPr/>
        </p:nvSpPr>
        <p:spPr>
          <a:xfrm>
            <a:off x="1820375" y="1345750"/>
            <a:ext cx="1269900" cy="55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solidFill>
                  <a:schemeClr val="dk2"/>
                </a:solidFill>
                <a:latin typeface="Zen Dots"/>
                <a:ea typeface="Zen Dots"/>
                <a:cs typeface="Zen Dots"/>
                <a:sym typeface="Zen Dots"/>
              </a:rPr>
              <a:t>$100M</a:t>
            </a:r>
            <a:endParaRPr sz="2400" b="1">
              <a:solidFill>
                <a:schemeClr val="dk2"/>
              </a:solidFill>
              <a:latin typeface="Raleway"/>
              <a:ea typeface="Raleway"/>
              <a:cs typeface="Raleway"/>
              <a:sym typeface="Raleway"/>
            </a:endParaRPr>
          </a:p>
        </p:txBody>
      </p:sp>
      <p:sp>
        <p:nvSpPr>
          <p:cNvPr id="1306" name="Google Shape;1306;p44"/>
          <p:cNvSpPr txBox="1"/>
          <p:nvPr/>
        </p:nvSpPr>
        <p:spPr>
          <a:xfrm>
            <a:off x="1820375" y="22278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b="1">
                <a:solidFill>
                  <a:schemeClr val="dk2"/>
                </a:solidFill>
                <a:latin typeface="Zen Dots"/>
                <a:ea typeface="Zen Dots"/>
                <a:cs typeface="Zen Dots"/>
                <a:sym typeface="Zen Dots"/>
              </a:rPr>
              <a:t>$20M</a:t>
            </a:r>
            <a:endParaRPr sz="2400" b="1">
              <a:solidFill>
                <a:schemeClr val="dk2"/>
              </a:solidFill>
              <a:latin typeface="Raleway"/>
              <a:ea typeface="Raleway"/>
              <a:cs typeface="Raleway"/>
              <a:sym typeface="Raleway"/>
            </a:endParaRPr>
          </a:p>
        </p:txBody>
      </p:sp>
      <p:sp>
        <p:nvSpPr>
          <p:cNvPr id="1307" name="Google Shape;1307;p44"/>
          <p:cNvSpPr txBox="1"/>
          <p:nvPr/>
        </p:nvSpPr>
        <p:spPr>
          <a:xfrm>
            <a:off x="1820375" y="36178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500" b="1">
                <a:solidFill>
                  <a:schemeClr val="dk2"/>
                </a:solidFill>
                <a:latin typeface="Zen Dots"/>
                <a:ea typeface="Zen Dots"/>
                <a:cs typeface="Zen Dots"/>
                <a:sym typeface="Zen Dots"/>
              </a:rPr>
              <a:t>$5M</a:t>
            </a:r>
            <a:endParaRPr sz="2400" b="1">
              <a:solidFill>
                <a:schemeClr val="dk2"/>
              </a:solidFill>
              <a:latin typeface="Raleway"/>
              <a:ea typeface="Raleway"/>
              <a:cs typeface="Raleway"/>
              <a:sym typeface="Raleway"/>
            </a:endParaRPr>
          </a:p>
        </p:txBody>
      </p:sp>
      <p:sp>
        <p:nvSpPr>
          <p:cNvPr id="1308" name="Google Shape;1308;p44"/>
          <p:cNvSpPr/>
          <p:nvPr/>
        </p:nvSpPr>
        <p:spPr>
          <a:xfrm>
            <a:off x="4385775" y="1198717"/>
            <a:ext cx="288900" cy="28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4"/>
          <p:cNvSpPr txBox="1"/>
          <p:nvPr/>
        </p:nvSpPr>
        <p:spPr>
          <a:xfrm>
            <a:off x="4840100" y="1116192"/>
            <a:ext cx="35841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OUTER CIRCLE</a:t>
            </a:r>
            <a:endParaRPr sz="1500" b="1">
              <a:solidFill>
                <a:schemeClr val="dk1"/>
              </a:solidFill>
              <a:latin typeface="Zen Dots"/>
              <a:ea typeface="Zen Dots"/>
              <a:cs typeface="Zen Dots"/>
              <a:sym typeface="Zen Dots"/>
            </a:endParaRPr>
          </a:p>
        </p:txBody>
      </p:sp>
      <p:sp>
        <p:nvSpPr>
          <p:cNvPr id="1310" name="Google Shape;1310;p44"/>
          <p:cNvSpPr txBox="1"/>
          <p:nvPr/>
        </p:nvSpPr>
        <p:spPr>
          <a:xfrm>
            <a:off x="4840100" y="1487645"/>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Include the total size of the market, which represents the entire potential customer base for the product or service</a:t>
            </a:r>
            <a:endParaRPr sz="1200">
              <a:solidFill>
                <a:schemeClr val="dk1"/>
              </a:solidFill>
              <a:latin typeface="Barlow"/>
              <a:ea typeface="Barlow"/>
              <a:cs typeface="Barlow"/>
              <a:sym typeface="Barlow"/>
            </a:endParaRPr>
          </a:p>
        </p:txBody>
      </p:sp>
      <p:sp>
        <p:nvSpPr>
          <p:cNvPr id="1311" name="Google Shape;1311;p44"/>
          <p:cNvSpPr txBox="1"/>
          <p:nvPr/>
        </p:nvSpPr>
        <p:spPr>
          <a:xfrm>
            <a:off x="4840100" y="2219209"/>
            <a:ext cx="35841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MIDDLE CIRCLE</a:t>
            </a:r>
            <a:endParaRPr sz="1500" b="1">
              <a:solidFill>
                <a:schemeClr val="dk1"/>
              </a:solidFill>
              <a:latin typeface="Zen Dots"/>
              <a:ea typeface="Zen Dots"/>
              <a:cs typeface="Zen Dots"/>
              <a:sym typeface="Zen Dots"/>
            </a:endParaRPr>
          </a:p>
        </p:txBody>
      </p:sp>
      <p:sp>
        <p:nvSpPr>
          <p:cNvPr id="1312" name="Google Shape;1312;p44"/>
          <p:cNvSpPr txBox="1"/>
          <p:nvPr/>
        </p:nvSpPr>
        <p:spPr>
          <a:xfrm>
            <a:off x="4840100" y="2590639"/>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Identify the target market for the product or service, which may be a subset of the total market. This could be based on factors such as demographics, geography, or specific needs</a:t>
            </a:r>
            <a:endParaRPr sz="1200">
              <a:solidFill>
                <a:schemeClr val="dk1"/>
              </a:solidFill>
              <a:latin typeface="Barlow"/>
              <a:ea typeface="Barlow"/>
              <a:cs typeface="Barlow"/>
              <a:sym typeface="Barlow"/>
            </a:endParaRPr>
          </a:p>
        </p:txBody>
      </p:sp>
      <p:sp>
        <p:nvSpPr>
          <p:cNvPr id="1313" name="Google Shape;1313;p44"/>
          <p:cNvSpPr txBox="1"/>
          <p:nvPr/>
        </p:nvSpPr>
        <p:spPr>
          <a:xfrm>
            <a:off x="4840100" y="3474627"/>
            <a:ext cx="35841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500" b="1">
                <a:solidFill>
                  <a:schemeClr val="dk1"/>
                </a:solidFill>
                <a:latin typeface="Zen Dots"/>
                <a:ea typeface="Zen Dots"/>
                <a:cs typeface="Zen Dots"/>
                <a:sym typeface="Zen Dots"/>
              </a:rPr>
              <a:t>INNER CIRCLE</a:t>
            </a:r>
            <a:endParaRPr sz="1500" b="1">
              <a:solidFill>
                <a:schemeClr val="dk1"/>
              </a:solidFill>
              <a:latin typeface="Zen Dots"/>
              <a:ea typeface="Zen Dots"/>
              <a:cs typeface="Zen Dots"/>
              <a:sym typeface="Zen Dots"/>
            </a:endParaRPr>
          </a:p>
        </p:txBody>
      </p:sp>
      <p:sp>
        <p:nvSpPr>
          <p:cNvPr id="1314" name="Google Shape;1314;p44"/>
          <p:cNvSpPr txBox="1"/>
          <p:nvPr/>
        </p:nvSpPr>
        <p:spPr>
          <a:xfrm>
            <a:off x="4840100" y="3846067"/>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Indicate the current market size, which represents the portion of the target market that the company has successfully captured</a:t>
            </a:r>
            <a:endParaRPr sz="1200">
              <a:solidFill>
                <a:schemeClr val="dk1"/>
              </a:solidFill>
              <a:latin typeface="Barlow"/>
              <a:ea typeface="Barlow"/>
              <a:cs typeface="Barlow"/>
              <a:sym typeface="Barlow"/>
            </a:endParaRPr>
          </a:p>
        </p:txBody>
      </p:sp>
      <p:sp>
        <p:nvSpPr>
          <p:cNvPr id="1315" name="Google Shape;1315;p44"/>
          <p:cNvSpPr/>
          <p:nvPr/>
        </p:nvSpPr>
        <p:spPr>
          <a:xfrm>
            <a:off x="4385775" y="2298342"/>
            <a:ext cx="288900" cy="28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4"/>
          <p:cNvSpPr/>
          <p:nvPr/>
        </p:nvSpPr>
        <p:spPr>
          <a:xfrm>
            <a:off x="4385775" y="3550367"/>
            <a:ext cx="288900" cy="288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20"/>
        <p:cNvGrpSpPr/>
        <p:nvPr/>
      </p:nvGrpSpPr>
      <p:grpSpPr>
        <a:xfrm>
          <a:off x="0" y="0"/>
          <a:ext cx="0" cy="0"/>
          <a:chOff x="0" y="0"/>
          <a:chExt cx="0" cy="0"/>
        </a:xfrm>
      </p:grpSpPr>
      <p:sp>
        <p:nvSpPr>
          <p:cNvPr id="1321" name="Google Shape;132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ROADMAP INFOGRAPHIC</a:t>
            </a:r>
            <a:endParaRPr/>
          </a:p>
        </p:txBody>
      </p:sp>
      <p:graphicFrame>
        <p:nvGraphicFramePr>
          <p:cNvPr id="1322" name="Google Shape;1322;p45"/>
          <p:cNvGraphicFramePr/>
          <p:nvPr/>
        </p:nvGraphicFramePr>
        <p:xfrm>
          <a:off x="726875" y="1071988"/>
          <a:ext cx="7704050" cy="3367750"/>
        </p:xfrm>
        <a:graphic>
          <a:graphicData uri="http://schemas.openxmlformats.org/drawingml/2006/table">
            <a:tbl>
              <a:tblPr>
                <a:noFill/>
                <a:tableStyleId>{086CE7C4-DA55-4962-B666-DEABED1BF28F}</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41850">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INITIATIVE</a:t>
                      </a:r>
                      <a:endParaRPr sz="800" b="1">
                        <a:solidFill>
                          <a:schemeClr val="dk1"/>
                        </a:solidFill>
                        <a:latin typeface="Zen Dots"/>
                        <a:ea typeface="Zen Dots"/>
                        <a:cs typeface="Zen Dots"/>
                        <a:sym typeface="Zen Dot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OBJECTIVE</a:t>
                      </a:r>
                      <a:endParaRPr sz="800" b="1">
                        <a:solidFill>
                          <a:schemeClr val="dk1"/>
                        </a:solidFill>
                        <a:latin typeface="Zen Dots"/>
                        <a:ea typeface="Zen Dots"/>
                        <a:cs typeface="Zen Dots"/>
                        <a:sym typeface="Zen Dot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JAN</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FEB</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MAR</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APR</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MAY</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JUN</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JUL</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AUG</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SEP</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OCT</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NOV</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800" b="1">
                          <a:solidFill>
                            <a:schemeClr val="dk1"/>
                          </a:solidFill>
                          <a:latin typeface="Zen Dots"/>
                          <a:ea typeface="Zen Dots"/>
                          <a:cs typeface="Zen Dots"/>
                          <a:sym typeface="Zen Dots"/>
                        </a:rPr>
                        <a:t>DEC</a:t>
                      </a:r>
                      <a:endParaRPr sz="800" b="1">
                        <a:solidFill>
                          <a:schemeClr val="dk1"/>
                        </a:solidFill>
                        <a:latin typeface="Zen Dots"/>
                        <a:ea typeface="Zen Dots"/>
                        <a:cs typeface="Zen Dots"/>
                        <a:sym typeface="Zen Dot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Understanding</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Analyze and understand the needs of your target audience</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Conduct research</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Research existing products in the industry and analyze them</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Brainstorm ideas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Generate ideas based on user feedback and research findings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Develop a prototype</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Create a basic version of the product to show investors</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Test for usability</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Put the prototype through rigorous testing processes </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Analyze feedback</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3C78D8">
                        <a:alpha val="4367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Understand the opinion of the users who tried your product</a:t>
                      </a:r>
                      <a:endParaRPr sz="1000">
                        <a:solidFill>
                          <a:schemeClr val="dk1"/>
                        </a:solidFill>
                        <a:latin typeface="Barlow"/>
                        <a:ea typeface="Barlow"/>
                        <a:cs typeface="Barlow"/>
                        <a:sym typeface="Barlow"/>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26"/>
        <p:cNvGrpSpPr/>
        <p:nvPr/>
      </p:nvGrpSpPr>
      <p:grpSpPr>
        <a:xfrm>
          <a:off x="0" y="0"/>
          <a:ext cx="0" cy="0"/>
          <a:chOff x="0" y="0"/>
          <a:chExt cx="0" cy="0"/>
        </a:xfrm>
      </p:grpSpPr>
      <p:sp>
        <p:nvSpPr>
          <p:cNvPr id="1327" name="Google Shape;1327;p46"/>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1328" name="Google Shape;1328;p46"/>
          <p:cNvGraphicFramePr/>
          <p:nvPr/>
        </p:nvGraphicFramePr>
        <p:xfrm>
          <a:off x="720000" y="1186325"/>
          <a:ext cx="3000000" cy="3000000"/>
        </p:xfrm>
        <a:graphic>
          <a:graphicData uri="http://schemas.openxmlformats.org/drawingml/2006/table">
            <a:tbl>
              <a:tblPr>
                <a:noFill/>
                <a:tableStyleId>{71EB6B2C-627B-41E7-8FF5-159EA0333A00}</a:tableStyleId>
              </a:tblPr>
              <a:tblGrid>
                <a:gridCol w="961450">
                  <a:extLst>
                    <a:ext uri="{9D8B030D-6E8A-4147-A177-3AD203B41FA5}">
                      <a16:colId xmlns:a16="http://schemas.microsoft.com/office/drawing/2014/main" val="20000"/>
                    </a:ext>
                  </a:extLst>
                </a:gridCol>
                <a:gridCol w="826050">
                  <a:extLst>
                    <a:ext uri="{9D8B030D-6E8A-4147-A177-3AD203B41FA5}">
                      <a16:colId xmlns:a16="http://schemas.microsoft.com/office/drawing/2014/main" val="20001"/>
                    </a:ext>
                  </a:extLst>
                </a:gridCol>
                <a:gridCol w="826050">
                  <a:extLst>
                    <a:ext uri="{9D8B030D-6E8A-4147-A177-3AD203B41FA5}">
                      <a16:colId xmlns:a16="http://schemas.microsoft.com/office/drawing/2014/main" val="20002"/>
                    </a:ext>
                  </a:extLst>
                </a:gridCol>
                <a:gridCol w="826050">
                  <a:extLst>
                    <a:ext uri="{9D8B030D-6E8A-4147-A177-3AD203B41FA5}">
                      <a16:colId xmlns:a16="http://schemas.microsoft.com/office/drawing/2014/main" val="20003"/>
                    </a:ext>
                  </a:extLst>
                </a:gridCol>
              </a:tblGrid>
              <a:tr h="381725">
                <a:tc>
                  <a:txBody>
                    <a:bodyPr/>
                    <a:lstStyle/>
                    <a:p>
                      <a:pPr marL="0" marR="0" lvl="0" indent="0" algn="l" rtl="0">
                        <a:lnSpc>
                          <a:spcPct val="100000"/>
                        </a:lnSpc>
                        <a:spcBef>
                          <a:spcPts val="0"/>
                        </a:spcBef>
                        <a:spcAft>
                          <a:spcPts val="0"/>
                        </a:spcAft>
                        <a:buNone/>
                      </a:pPr>
                      <a:r>
                        <a:rPr lang="en" sz="700" b="1">
                          <a:solidFill>
                            <a:schemeClr val="dk1"/>
                          </a:solidFill>
                          <a:latin typeface="Zen Dots"/>
                          <a:ea typeface="Zen Dots"/>
                          <a:cs typeface="Zen Dots"/>
                          <a:sym typeface="Zen Dots"/>
                        </a:rPr>
                        <a:t>PRODUCT</a:t>
                      </a:r>
                      <a:endParaRPr sz="7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marR="0" lvl="0" indent="0" algn="l" rtl="0">
                        <a:lnSpc>
                          <a:spcPct val="100000"/>
                        </a:lnSpc>
                        <a:spcBef>
                          <a:spcPts val="0"/>
                        </a:spcBef>
                        <a:spcAft>
                          <a:spcPts val="0"/>
                        </a:spcAft>
                        <a:buNone/>
                      </a:pPr>
                      <a:r>
                        <a:rPr lang="en" sz="700" b="1">
                          <a:solidFill>
                            <a:schemeClr val="dk1"/>
                          </a:solidFill>
                          <a:latin typeface="Zen Dots"/>
                          <a:ea typeface="Zen Dots"/>
                          <a:cs typeface="Zen Dots"/>
                          <a:sym typeface="Zen Dots"/>
                        </a:rPr>
                        <a:t>UNITS</a:t>
                      </a:r>
                      <a:endParaRPr sz="7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marR="0" lvl="0" indent="0" algn="l" rtl="0">
                        <a:lnSpc>
                          <a:spcPct val="100000"/>
                        </a:lnSpc>
                        <a:spcBef>
                          <a:spcPts val="0"/>
                        </a:spcBef>
                        <a:spcAft>
                          <a:spcPts val="0"/>
                        </a:spcAft>
                        <a:buNone/>
                      </a:pPr>
                      <a:r>
                        <a:rPr lang="en" sz="700" b="1">
                          <a:solidFill>
                            <a:schemeClr val="dk1"/>
                          </a:solidFill>
                          <a:latin typeface="Zen Dots"/>
                          <a:ea typeface="Zen Dots"/>
                          <a:cs typeface="Zen Dots"/>
                          <a:sym typeface="Zen Dots"/>
                        </a:rPr>
                        <a:t>REVENUE</a:t>
                      </a:r>
                      <a:endParaRPr sz="7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tc>
                  <a:txBody>
                    <a:bodyPr/>
                    <a:lstStyle/>
                    <a:p>
                      <a:pPr marL="0" marR="0" lvl="0" indent="0" algn="l" rtl="0">
                        <a:lnSpc>
                          <a:spcPct val="100000"/>
                        </a:lnSpc>
                        <a:spcBef>
                          <a:spcPts val="0"/>
                        </a:spcBef>
                        <a:spcAft>
                          <a:spcPts val="0"/>
                        </a:spcAft>
                        <a:buNone/>
                      </a:pPr>
                      <a:r>
                        <a:rPr lang="en" sz="700" b="1">
                          <a:solidFill>
                            <a:schemeClr val="dk1"/>
                          </a:solidFill>
                          <a:latin typeface="Zen Dots"/>
                          <a:ea typeface="Zen Dots"/>
                          <a:cs typeface="Zen Dots"/>
                          <a:sym typeface="Zen Dots"/>
                        </a:rPr>
                        <a:t>RETURNS</a:t>
                      </a:r>
                      <a:endParaRPr sz="7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3C78D8">
                        <a:alpha val="43670"/>
                      </a:srgbClr>
                    </a:solidFill>
                  </a:tcPr>
                </a:tc>
                <a:extLst>
                  <a:ext uri="{0D108BD9-81ED-4DB2-BD59-A6C34878D82A}">
                    <a16:rowId xmlns:a16="http://schemas.microsoft.com/office/drawing/2014/main" val="10000"/>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1</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2,000,000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40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2</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50,750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3</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250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1,500,000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300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4</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2,000,000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40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5</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50,750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6</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250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1,500,000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300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6"/>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7</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2,000,000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40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379500">
                <a:tc>
                  <a:txBody>
                    <a:bodyPr/>
                    <a:lstStyle/>
                    <a:p>
                      <a:pPr marL="0" lvl="0" indent="0" algn="l" rtl="0">
                        <a:spcBef>
                          <a:spcPts val="0"/>
                        </a:spcBef>
                        <a:spcAft>
                          <a:spcPts val="0"/>
                        </a:spcAft>
                        <a:buNone/>
                      </a:pPr>
                      <a:r>
                        <a:rPr lang="en" sz="1000" b="1">
                          <a:solidFill>
                            <a:schemeClr val="dk1"/>
                          </a:solidFill>
                          <a:latin typeface="Barlow"/>
                          <a:ea typeface="Barlow"/>
                          <a:cs typeface="Barlow"/>
                          <a:sym typeface="Barlow"/>
                        </a:rPr>
                        <a:t>Item 8</a:t>
                      </a:r>
                      <a:endParaRPr sz="1000" b="1">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93C47D">
                        <a:alpha val="25950"/>
                      </a:srgbClr>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1,000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50,750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Barlow"/>
                          <a:ea typeface="Barlow"/>
                          <a:cs typeface="Barlow"/>
                          <a:sym typeface="Barlow"/>
                        </a:rPr>
                        <a:t>10</a:t>
                      </a:r>
                      <a:endParaRPr sz="1000">
                        <a:solidFill>
                          <a:schemeClr val="dk1"/>
                        </a:solidFill>
                        <a:latin typeface="Barlow"/>
                        <a:ea typeface="Barlow"/>
                        <a:cs typeface="Barlow"/>
                        <a:sym typeface="Barlow"/>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8"/>
                  </a:ext>
                </a:extLst>
              </a:tr>
            </a:tbl>
          </a:graphicData>
        </a:graphic>
      </p:graphicFrame>
      <p:sp>
        <p:nvSpPr>
          <p:cNvPr id="1329" name="Google Shape;1329;p46"/>
          <p:cNvSpPr txBox="1"/>
          <p:nvPr/>
        </p:nvSpPr>
        <p:spPr>
          <a:xfrm>
            <a:off x="4310950" y="1122788"/>
            <a:ext cx="1373100" cy="4002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100" b="1">
                <a:solidFill>
                  <a:schemeClr val="lt1"/>
                </a:solidFill>
                <a:latin typeface="Zen Dots"/>
                <a:ea typeface="Zen Dots"/>
                <a:cs typeface="Zen Dots"/>
                <a:sym typeface="Zen Dots"/>
              </a:rPr>
              <a:t>$4,000,000</a:t>
            </a:r>
            <a:endParaRPr sz="1100" b="1">
              <a:solidFill>
                <a:schemeClr val="lt1"/>
              </a:solidFill>
              <a:latin typeface="Zen Dots"/>
              <a:ea typeface="Zen Dots"/>
              <a:cs typeface="Zen Dots"/>
              <a:sym typeface="Zen Dots"/>
            </a:endParaRPr>
          </a:p>
        </p:txBody>
      </p:sp>
      <p:sp>
        <p:nvSpPr>
          <p:cNvPr id="1330" name="Google Shape;1330;p46"/>
          <p:cNvSpPr txBox="1"/>
          <p:nvPr/>
        </p:nvSpPr>
        <p:spPr>
          <a:xfrm>
            <a:off x="5693388" y="1122788"/>
            <a:ext cx="1373100" cy="4002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100" b="1">
                <a:solidFill>
                  <a:schemeClr val="lt1"/>
                </a:solidFill>
                <a:latin typeface="Zen Dots"/>
                <a:ea typeface="Zen Dots"/>
                <a:cs typeface="Zen Dots"/>
                <a:sym typeface="Zen Dots"/>
              </a:rPr>
              <a:t>$100,000</a:t>
            </a:r>
            <a:endParaRPr sz="1100" b="1">
              <a:solidFill>
                <a:schemeClr val="lt1"/>
              </a:solidFill>
              <a:latin typeface="Zen Dots"/>
              <a:ea typeface="Zen Dots"/>
              <a:cs typeface="Zen Dots"/>
              <a:sym typeface="Zen Dots"/>
            </a:endParaRPr>
          </a:p>
        </p:txBody>
      </p:sp>
      <p:sp>
        <p:nvSpPr>
          <p:cNvPr id="1331" name="Google Shape;1331;p46"/>
          <p:cNvSpPr txBox="1"/>
          <p:nvPr/>
        </p:nvSpPr>
        <p:spPr>
          <a:xfrm>
            <a:off x="7057350" y="1122788"/>
            <a:ext cx="1373100" cy="4002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100" b="1">
                <a:solidFill>
                  <a:schemeClr val="lt1"/>
                </a:solidFill>
                <a:latin typeface="Zen Dots"/>
                <a:ea typeface="Zen Dots"/>
                <a:cs typeface="Zen Dots"/>
                <a:sym typeface="Zen Dots"/>
              </a:rPr>
              <a:t>$3,900,000</a:t>
            </a:r>
            <a:endParaRPr sz="1100" b="1">
              <a:solidFill>
                <a:schemeClr val="lt1"/>
              </a:solidFill>
              <a:latin typeface="Zen Dots"/>
              <a:ea typeface="Zen Dots"/>
              <a:cs typeface="Zen Dots"/>
              <a:sym typeface="Zen Dots"/>
            </a:endParaRPr>
          </a:p>
        </p:txBody>
      </p:sp>
      <p:sp>
        <p:nvSpPr>
          <p:cNvPr id="1332" name="Google Shape;1332;p46"/>
          <p:cNvSpPr txBox="1"/>
          <p:nvPr/>
        </p:nvSpPr>
        <p:spPr>
          <a:xfrm>
            <a:off x="4310950" y="1475638"/>
            <a:ext cx="1373100" cy="27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Revenue</a:t>
            </a:r>
            <a:endParaRPr sz="1200">
              <a:solidFill>
                <a:schemeClr val="dk1"/>
              </a:solidFill>
              <a:latin typeface="Barlow"/>
              <a:ea typeface="Barlow"/>
              <a:cs typeface="Barlow"/>
              <a:sym typeface="Barlow"/>
            </a:endParaRPr>
          </a:p>
        </p:txBody>
      </p:sp>
      <p:sp>
        <p:nvSpPr>
          <p:cNvPr id="1333" name="Google Shape;1333;p46"/>
          <p:cNvSpPr txBox="1"/>
          <p:nvPr/>
        </p:nvSpPr>
        <p:spPr>
          <a:xfrm>
            <a:off x="5693388" y="1475638"/>
            <a:ext cx="1373100" cy="27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General costs</a:t>
            </a:r>
            <a:endParaRPr sz="1200">
              <a:solidFill>
                <a:schemeClr val="dk1"/>
              </a:solidFill>
              <a:latin typeface="Barlow"/>
              <a:ea typeface="Barlow"/>
              <a:cs typeface="Barlow"/>
              <a:sym typeface="Barlow"/>
            </a:endParaRPr>
          </a:p>
        </p:txBody>
      </p:sp>
      <p:sp>
        <p:nvSpPr>
          <p:cNvPr id="1334" name="Google Shape;1334;p46"/>
          <p:cNvSpPr txBox="1"/>
          <p:nvPr/>
        </p:nvSpPr>
        <p:spPr>
          <a:xfrm>
            <a:off x="7057350" y="1475638"/>
            <a:ext cx="1373100" cy="27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a:ea typeface="Barlow"/>
                <a:cs typeface="Barlow"/>
                <a:sym typeface="Barlow"/>
              </a:rPr>
              <a:t>Profit</a:t>
            </a:r>
            <a:endParaRPr sz="1200">
              <a:solidFill>
                <a:schemeClr val="dk1"/>
              </a:solidFill>
              <a:latin typeface="Barlow"/>
              <a:ea typeface="Barlow"/>
              <a:cs typeface="Barlow"/>
              <a:sym typeface="Barlow"/>
            </a:endParaRPr>
          </a:p>
        </p:txBody>
      </p:sp>
      <p:sp>
        <p:nvSpPr>
          <p:cNvPr id="1335" name="Google Shape;1335;p46"/>
          <p:cNvSpPr txBox="1"/>
          <p:nvPr/>
        </p:nvSpPr>
        <p:spPr>
          <a:xfrm>
            <a:off x="4531938" y="4224551"/>
            <a:ext cx="3696000" cy="51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u="sng">
                <a:solidFill>
                  <a:schemeClr val="hlink"/>
                </a:solidFill>
                <a:latin typeface="Open Sans"/>
                <a:ea typeface="Open Sans"/>
                <a:cs typeface="Open Sans"/>
                <a:sym typeface="Open Sans"/>
                <a:hlinkClick r:id="rId3"/>
              </a:rPr>
              <a:t>For more info, click here</a:t>
            </a:r>
            <a:endParaRPr sz="1000" b="1" u="sng">
              <a:solidFill>
                <a:schemeClr val="dk1"/>
              </a:solidFill>
              <a:latin typeface="Open Sans"/>
              <a:ea typeface="Open Sans"/>
              <a:cs typeface="Open Sans"/>
              <a:sym typeface="Open Sans"/>
            </a:endParaRPr>
          </a:p>
        </p:txBody>
      </p:sp>
      <p:pic>
        <p:nvPicPr>
          <p:cNvPr id="1336" name="Google Shape;1336;p46" title="Chart">
            <a:hlinkClick r:id="rId4"/>
          </p:cNvPr>
          <p:cNvPicPr preferRelativeResize="0"/>
          <p:nvPr/>
        </p:nvPicPr>
        <p:blipFill>
          <a:blip r:embed="rId5">
            <a:alphaModFix/>
          </a:blip>
          <a:stretch>
            <a:fillRect/>
          </a:stretch>
        </p:blipFill>
        <p:spPr>
          <a:xfrm>
            <a:off x="4531938" y="1930345"/>
            <a:ext cx="3696000" cy="228536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a:t>
            </a:r>
            <a:endParaRPr dirty="0"/>
          </a:p>
        </p:txBody>
      </p:sp>
      <p:sp>
        <p:nvSpPr>
          <p:cNvPr id="1039" name="Google Shape;1039;p30"/>
          <p:cNvSpPr txBox="1">
            <a:spLocks noGrp="1"/>
          </p:cNvSpPr>
          <p:nvPr>
            <p:ph type="title" idx="2"/>
          </p:nvPr>
        </p:nvSpPr>
        <p:spPr>
          <a:xfrm>
            <a:off x="719975" y="1601148"/>
            <a:ext cx="2147186" cy="75096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Amanda Pigman</a:t>
            </a:r>
            <a:endParaRPr dirty="0"/>
          </a:p>
        </p:txBody>
      </p:sp>
      <p:sp>
        <p:nvSpPr>
          <p:cNvPr id="1040" name="Google Shape;1040;p30"/>
          <p:cNvSpPr txBox="1">
            <a:spLocks noGrp="1"/>
          </p:cNvSpPr>
          <p:nvPr>
            <p:ph type="title" idx="3"/>
          </p:nvPr>
        </p:nvSpPr>
        <p:spPr>
          <a:xfrm>
            <a:off x="719974" y="3261723"/>
            <a:ext cx="2418407"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Cassidy</a:t>
            </a:r>
            <a:br>
              <a:rPr lang="en" dirty="0"/>
            </a:br>
            <a:r>
              <a:rPr lang="en" dirty="0"/>
              <a:t>Simmons</a:t>
            </a:r>
            <a:endParaRPr dirty="0"/>
          </a:p>
        </p:txBody>
      </p:sp>
      <p:sp>
        <p:nvSpPr>
          <p:cNvPr id="1041" name="Google Shape;1041;p30"/>
          <p:cNvSpPr txBox="1">
            <a:spLocks noGrp="1"/>
          </p:cNvSpPr>
          <p:nvPr>
            <p:ph type="title" idx="4"/>
          </p:nvPr>
        </p:nvSpPr>
        <p:spPr>
          <a:xfrm>
            <a:off x="3419250" y="1656098"/>
            <a:ext cx="2147186" cy="69601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Angie </a:t>
            </a:r>
            <a:br>
              <a:rPr lang="en" dirty="0"/>
            </a:br>
            <a:r>
              <a:rPr lang="en" dirty="0"/>
              <a:t>Foust</a:t>
            </a:r>
            <a:endParaRPr dirty="0"/>
          </a:p>
        </p:txBody>
      </p:sp>
      <p:sp>
        <p:nvSpPr>
          <p:cNvPr id="1042" name="Google Shape;1042;p30"/>
          <p:cNvSpPr txBox="1">
            <a:spLocks noGrp="1"/>
          </p:cNvSpPr>
          <p:nvPr>
            <p:ph type="title" idx="5"/>
          </p:nvPr>
        </p:nvSpPr>
        <p:spPr>
          <a:xfrm>
            <a:off x="3419250" y="3261723"/>
            <a:ext cx="230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Scott</a:t>
            </a:r>
            <a:br>
              <a:rPr lang="en" dirty="0"/>
            </a:br>
            <a:r>
              <a:rPr lang="en" dirty="0" err="1"/>
              <a:t>Arterbury</a:t>
            </a:r>
            <a:endParaRPr dirty="0"/>
          </a:p>
        </p:txBody>
      </p:sp>
      <p:sp>
        <p:nvSpPr>
          <p:cNvPr id="1043" name="Google Shape;1043;p30"/>
          <p:cNvSpPr txBox="1">
            <a:spLocks noGrp="1"/>
          </p:cNvSpPr>
          <p:nvPr>
            <p:ph type="title" idx="6"/>
          </p:nvPr>
        </p:nvSpPr>
        <p:spPr>
          <a:xfrm>
            <a:off x="6118525" y="1904515"/>
            <a:ext cx="2147186"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Barb </a:t>
            </a:r>
            <a:br>
              <a:rPr lang="en" dirty="0"/>
            </a:br>
            <a:r>
              <a:rPr lang="en" dirty="0"/>
              <a:t>Rupps</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40"/>
        <p:cNvGrpSpPr/>
        <p:nvPr/>
      </p:nvGrpSpPr>
      <p:grpSpPr>
        <a:xfrm>
          <a:off x="0" y="0"/>
          <a:ext cx="0" cy="0"/>
          <a:chOff x="0" y="0"/>
          <a:chExt cx="0" cy="0"/>
        </a:xfrm>
      </p:grpSpPr>
      <p:sp>
        <p:nvSpPr>
          <p:cNvPr id="1341" name="Google Shape;1341;p47"/>
          <p:cNvSpPr txBox="1">
            <a:spLocks noGrp="1"/>
          </p:cNvSpPr>
          <p:nvPr>
            <p:ph type="title"/>
          </p:nvPr>
        </p:nvSpPr>
        <p:spPr>
          <a:xfrm>
            <a:off x="713275" y="1198925"/>
            <a:ext cx="4448100" cy="56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342" name="Google Shape;1342;p47"/>
          <p:cNvSpPr txBox="1">
            <a:spLocks noGrp="1"/>
          </p:cNvSpPr>
          <p:nvPr>
            <p:ph type="subTitle" idx="1"/>
          </p:nvPr>
        </p:nvSpPr>
        <p:spPr>
          <a:xfrm>
            <a:off x="713225" y="17992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343" name="Google Shape;1343;p47"/>
          <p:cNvSpPr txBox="1"/>
          <p:nvPr/>
        </p:nvSpPr>
        <p:spPr>
          <a:xfrm>
            <a:off x="713225" y="412585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Barlow"/>
                <a:ea typeface="Barlow"/>
                <a:cs typeface="Barlow"/>
                <a:sym typeface="Barlow"/>
              </a:rPr>
              <a:t>Please keep this slide for attribution</a:t>
            </a:r>
            <a:endParaRPr sz="1200">
              <a:solidFill>
                <a:schemeClr val="dk1"/>
              </a:solidFill>
              <a:latin typeface="Barlow"/>
              <a:ea typeface="Barlow"/>
              <a:cs typeface="Barlow"/>
              <a:sym typeface="Barlow"/>
            </a:endParaRPr>
          </a:p>
        </p:txBody>
      </p:sp>
      <p:sp>
        <p:nvSpPr>
          <p:cNvPr id="1344" name="Google Shape;1344;p47"/>
          <p:cNvSpPr/>
          <p:nvPr/>
        </p:nvSpPr>
        <p:spPr>
          <a:xfrm>
            <a:off x="843112" y="3051248"/>
            <a:ext cx="313268" cy="313268"/>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 name="Google Shape;1345;p47"/>
          <p:cNvGrpSpPr/>
          <p:nvPr/>
        </p:nvGrpSpPr>
        <p:grpSpPr>
          <a:xfrm>
            <a:off x="1319663" y="3051057"/>
            <a:ext cx="313342" cy="313227"/>
            <a:chOff x="812101" y="2571761"/>
            <a:chExt cx="417066" cy="417024"/>
          </a:xfrm>
        </p:grpSpPr>
        <p:sp>
          <p:nvSpPr>
            <p:cNvPr id="1346" name="Google Shape;1346;p4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47"/>
          <p:cNvGrpSpPr/>
          <p:nvPr/>
        </p:nvGrpSpPr>
        <p:grpSpPr>
          <a:xfrm>
            <a:off x="1796233" y="3051057"/>
            <a:ext cx="313310" cy="313227"/>
            <a:chOff x="1323129" y="2571761"/>
            <a:chExt cx="417024" cy="417024"/>
          </a:xfrm>
        </p:grpSpPr>
        <p:sp>
          <p:nvSpPr>
            <p:cNvPr id="1351" name="Google Shape;1351;p4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47"/>
          <p:cNvGrpSpPr/>
          <p:nvPr/>
        </p:nvGrpSpPr>
        <p:grpSpPr>
          <a:xfrm>
            <a:off x="5352728" y="-1692317"/>
            <a:ext cx="4191006" cy="4131065"/>
            <a:chOff x="5352728" y="-1692317"/>
            <a:chExt cx="4191006" cy="4131065"/>
          </a:xfrm>
        </p:grpSpPr>
        <p:grpSp>
          <p:nvGrpSpPr>
            <p:cNvPr id="1356" name="Google Shape;1356;p47"/>
            <p:cNvGrpSpPr/>
            <p:nvPr/>
          </p:nvGrpSpPr>
          <p:grpSpPr>
            <a:xfrm>
              <a:off x="5352728" y="-1692317"/>
              <a:ext cx="4191006" cy="4131065"/>
              <a:chOff x="5352728" y="-1692317"/>
              <a:chExt cx="4191006" cy="4131065"/>
            </a:xfrm>
          </p:grpSpPr>
          <p:sp>
            <p:nvSpPr>
              <p:cNvPr id="1357" name="Google Shape;1357;p47"/>
              <p:cNvSpPr/>
              <p:nvPr/>
            </p:nvSpPr>
            <p:spPr>
              <a:xfrm rot="-9010589">
                <a:off x="5883446" y="-1110619"/>
                <a:ext cx="3129571" cy="2967669"/>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47"/>
              <p:cNvSpPr/>
              <p:nvPr/>
            </p:nvSpPr>
            <p:spPr>
              <a:xfrm rot="-9010592">
                <a:off x="6016913" y="-857709"/>
                <a:ext cx="2857091" cy="257474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47"/>
              <p:cNvSpPr/>
              <p:nvPr/>
            </p:nvSpPr>
            <p:spPr>
              <a:xfrm rot="-9010590">
                <a:off x="7958476" y="1120908"/>
                <a:ext cx="458082" cy="232990"/>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47"/>
              <p:cNvSpPr/>
              <p:nvPr/>
            </p:nvSpPr>
            <p:spPr>
              <a:xfrm rot="-9010594">
                <a:off x="7178215" y="1345404"/>
                <a:ext cx="341587" cy="306047"/>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361" name="Google Shape;1361;p47"/>
            <p:cNvPicPr preferRelativeResize="0"/>
            <p:nvPr/>
          </p:nvPicPr>
          <p:blipFill>
            <a:blip r:embed="rId3">
              <a:alphaModFix/>
            </a:blip>
            <a:stretch>
              <a:fillRect/>
            </a:stretch>
          </p:blipFill>
          <p:spPr>
            <a:xfrm>
              <a:off x="7409175" y="803100"/>
              <a:ext cx="1196200" cy="774075"/>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65"/>
        <p:cNvGrpSpPr/>
        <p:nvPr/>
      </p:nvGrpSpPr>
      <p:grpSpPr>
        <a:xfrm>
          <a:off x="0" y="0"/>
          <a:ext cx="0" cy="0"/>
          <a:chOff x="0" y="0"/>
          <a:chExt cx="0" cy="0"/>
        </a:xfrm>
      </p:grpSpPr>
      <p:sp>
        <p:nvSpPr>
          <p:cNvPr id="1366" name="Google Shape;1366;p48"/>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sp>
        <p:nvSpPr>
          <p:cNvPr id="1367" name="Google Shape;1367;p48"/>
          <p:cNvSpPr/>
          <p:nvPr/>
        </p:nvSpPr>
        <p:spPr>
          <a:xfrm>
            <a:off x="8043725" y="2231158"/>
            <a:ext cx="379135" cy="383541"/>
          </a:xfrm>
          <a:custGeom>
            <a:avLst/>
            <a:gdLst/>
            <a:ahLst/>
            <a:cxnLst/>
            <a:rect l="l" t="t" r="r" b="b"/>
            <a:pathLst>
              <a:path w="145" h="146" extrusionOk="0">
                <a:moveTo>
                  <a:pt x="132" y="118"/>
                </a:moveTo>
                <a:cubicBezTo>
                  <a:pt x="128" y="118"/>
                  <a:pt x="124" y="116"/>
                  <a:pt x="120" y="113"/>
                </a:cubicBezTo>
                <a:cubicBezTo>
                  <a:pt x="118" y="111"/>
                  <a:pt x="118" y="111"/>
                  <a:pt x="118" y="111"/>
                </a:cubicBezTo>
                <a:cubicBezTo>
                  <a:pt x="117" y="110"/>
                  <a:pt x="116" y="110"/>
                  <a:pt x="116" y="111"/>
                </a:cubicBezTo>
                <a:cubicBezTo>
                  <a:pt x="105" y="121"/>
                  <a:pt x="105" y="121"/>
                  <a:pt x="105" y="121"/>
                </a:cubicBezTo>
                <a:cubicBezTo>
                  <a:pt x="104" y="123"/>
                  <a:pt x="101" y="123"/>
                  <a:pt x="99" y="121"/>
                </a:cubicBezTo>
                <a:cubicBezTo>
                  <a:pt x="88" y="111"/>
                  <a:pt x="88" y="111"/>
                  <a:pt x="88" y="111"/>
                </a:cubicBezTo>
                <a:cubicBezTo>
                  <a:pt x="88" y="110"/>
                  <a:pt x="87" y="110"/>
                  <a:pt x="86" y="111"/>
                </a:cubicBezTo>
                <a:cubicBezTo>
                  <a:pt x="84" y="113"/>
                  <a:pt x="84" y="113"/>
                  <a:pt x="84" y="113"/>
                </a:cubicBezTo>
                <a:cubicBezTo>
                  <a:pt x="77" y="120"/>
                  <a:pt x="67" y="120"/>
                  <a:pt x="61" y="113"/>
                </a:cubicBezTo>
                <a:cubicBezTo>
                  <a:pt x="59" y="111"/>
                  <a:pt x="59" y="111"/>
                  <a:pt x="59" y="111"/>
                </a:cubicBezTo>
                <a:cubicBezTo>
                  <a:pt x="58" y="110"/>
                  <a:pt x="57" y="110"/>
                  <a:pt x="57" y="111"/>
                </a:cubicBezTo>
                <a:cubicBezTo>
                  <a:pt x="54" y="113"/>
                  <a:pt x="54" y="113"/>
                  <a:pt x="54" y="113"/>
                </a:cubicBezTo>
                <a:cubicBezTo>
                  <a:pt x="48" y="120"/>
                  <a:pt x="38" y="120"/>
                  <a:pt x="31" y="113"/>
                </a:cubicBezTo>
                <a:cubicBezTo>
                  <a:pt x="30" y="112"/>
                  <a:pt x="30" y="112"/>
                  <a:pt x="30" y="112"/>
                </a:cubicBezTo>
                <a:cubicBezTo>
                  <a:pt x="30" y="112"/>
                  <a:pt x="30" y="112"/>
                  <a:pt x="29" y="112"/>
                </a:cubicBezTo>
                <a:cubicBezTo>
                  <a:pt x="29" y="112"/>
                  <a:pt x="28" y="112"/>
                  <a:pt x="28" y="112"/>
                </a:cubicBezTo>
                <a:cubicBezTo>
                  <a:pt x="27" y="112"/>
                  <a:pt x="25" y="112"/>
                  <a:pt x="25" y="113"/>
                </a:cubicBezTo>
                <a:cubicBezTo>
                  <a:pt x="21" y="116"/>
                  <a:pt x="17" y="118"/>
                  <a:pt x="13" y="118"/>
                </a:cubicBezTo>
                <a:cubicBezTo>
                  <a:pt x="9" y="118"/>
                  <a:pt x="5" y="116"/>
                  <a:pt x="2" y="113"/>
                </a:cubicBezTo>
                <a:cubicBezTo>
                  <a:pt x="0" y="111"/>
                  <a:pt x="0" y="107"/>
                  <a:pt x="2" y="105"/>
                </a:cubicBezTo>
                <a:cubicBezTo>
                  <a:pt x="4" y="103"/>
                  <a:pt x="8" y="103"/>
                  <a:pt x="10" y="105"/>
                </a:cubicBezTo>
                <a:cubicBezTo>
                  <a:pt x="11" y="106"/>
                  <a:pt x="12" y="107"/>
                  <a:pt x="13" y="107"/>
                </a:cubicBezTo>
                <a:cubicBezTo>
                  <a:pt x="13" y="107"/>
                  <a:pt x="13" y="107"/>
                  <a:pt x="13" y="107"/>
                </a:cubicBezTo>
                <a:cubicBezTo>
                  <a:pt x="14" y="107"/>
                  <a:pt x="16" y="106"/>
                  <a:pt x="17" y="105"/>
                </a:cubicBezTo>
                <a:cubicBezTo>
                  <a:pt x="20" y="102"/>
                  <a:pt x="24" y="101"/>
                  <a:pt x="28" y="101"/>
                </a:cubicBezTo>
                <a:cubicBezTo>
                  <a:pt x="33" y="101"/>
                  <a:pt x="33" y="101"/>
                  <a:pt x="33" y="101"/>
                </a:cubicBezTo>
                <a:cubicBezTo>
                  <a:pt x="34" y="101"/>
                  <a:pt x="35" y="101"/>
                  <a:pt x="36" y="102"/>
                </a:cubicBezTo>
                <a:cubicBezTo>
                  <a:pt x="42" y="108"/>
                  <a:pt x="42" y="108"/>
                  <a:pt x="42" y="108"/>
                </a:cubicBezTo>
                <a:cubicBezTo>
                  <a:pt x="42" y="108"/>
                  <a:pt x="43" y="108"/>
                  <a:pt x="44" y="108"/>
                </a:cubicBezTo>
                <a:cubicBezTo>
                  <a:pt x="54" y="97"/>
                  <a:pt x="54" y="97"/>
                  <a:pt x="54" y="97"/>
                </a:cubicBezTo>
                <a:cubicBezTo>
                  <a:pt x="56" y="95"/>
                  <a:pt x="59" y="95"/>
                  <a:pt x="61" y="97"/>
                </a:cubicBezTo>
                <a:cubicBezTo>
                  <a:pt x="71" y="108"/>
                  <a:pt x="71" y="108"/>
                  <a:pt x="71" y="108"/>
                </a:cubicBezTo>
                <a:cubicBezTo>
                  <a:pt x="72" y="108"/>
                  <a:pt x="73" y="108"/>
                  <a:pt x="73" y="108"/>
                </a:cubicBezTo>
                <a:cubicBezTo>
                  <a:pt x="84" y="97"/>
                  <a:pt x="84" y="97"/>
                  <a:pt x="84" y="97"/>
                </a:cubicBezTo>
                <a:cubicBezTo>
                  <a:pt x="86" y="95"/>
                  <a:pt x="89" y="95"/>
                  <a:pt x="91" y="97"/>
                </a:cubicBezTo>
                <a:cubicBezTo>
                  <a:pt x="101" y="108"/>
                  <a:pt x="101" y="108"/>
                  <a:pt x="101" y="108"/>
                </a:cubicBezTo>
                <a:cubicBezTo>
                  <a:pt x="102" y="108"/>
                  <a:pt x="102" y="108"/>
                  <a:pt x="103" y="108"/>
                </a:cubicBezTo>
                <a:cubicBezTo>
                  <a:pt x="113" y="97"/>
                  <a:pt x="113" y="97"/>
                  <a:pt x="113" y="97"/>
                </a:cubicBezTo>
                <a:cubicBezTo>
                  <a:pt x="115" y="95"/>
                  <a:pt x="118" y="95"/>
                  <a:pt x="120" y="97"/>
                </a:cubicBezTo>
                <a:cubicBezTo>
                  <a:pt x="128" y="105"/>
                  <a:pt x="128" y="105"/>
                  <a:pt x="128" y="105"/>
                </a:cubicBezTo>
                <a:cubicBezTo>
                  <a:pt x="129" y="106"/>
                  <a:pt x="131" y="107"/>
                  <a:pt x="132" y="107"/>
                </a:cubicBezTo>
                <a:cubicBezTo>
                  <a:pt x="133" y="107"/>
                  <a:pt x="134" y="106"/>
                  <a:pt x="135" y="105"/>
                </a:cubicBezTo>
                <a:cubicBezTo>
                  <a:pt x="138" y="102"/>
                  <a:pt x="145" y="104"/>
                  <a:pt x="145" y="110"/>
                </a:cubicBezTo>
                <a:cubicBezTo>
                  <a:pt x="145" y="111"/>
                  <a:pt x="145" y="111"/>
                  <a:pt x="145" y="111"/>
                </a:cubicBezTo>
                <a:cubicBezTo>
                  <a:pt x="141" y="116"/>
                  <a:pt x="136" y="118"/>
                  <a:pt x="132" y="118"/>
                </a:cubicBezTo>
                <a:close/>
                <a:moveTo>
                  <a:pt x="132" y="145"/>
                </a:moveTo>
                <a:cubicBezTo>
                  <a:pt x="136" y="145"/>
                  <a:pt x="140" y="143"/>
                  <a:pt x="143" y="140"/>
                </a:cubicBezTo>
                <a:cubicBezTo>
                  <a:pt x="145" y="138"/>
                  <a:pt x="145" y="134"/>
                  <a:pt x="143" y="132"/>
                </a:cubicBezTo>
                <a:cubicBezTo>
                  <a:pt x="141" y="130"/>
                  <a:pt x="137" y="130"/>
                  <a:pt x="135" y="132"/>
                </a:cubicBezTo>
                <a:cubicBezTo>
                  <a:pt x="134" y="133"/>
                  <a:pt x="133" y="133"/>
                  <a:pt x="132" y="133"/>
                </a:cubicBezTo>
                <a:cubicBezTo>
                  <a:pt x="132" y="133"/>
                  <a:pt x="132" y="133"/>
                  <a:pt x="132" y="133"/>
                </a:cubicBezTo>
                <a:cubicBezTo>
                  <a:pt x="131" y="133"/>
                  <a:pt x="130" y="133"/>
                  <a:pt x="129" y="132"/>
                </a:cubicBezTo>
                <a:cubicBezTo>
                  <a:pt x="128" y="132"/>
                  <a:pt x="128" y="132"/>
                  <a:pt x="128" y="132"/>
                </a:cubicBezTo>
                <a:cubicBezTo>
                  <a:pt x="122" y="125"/>
                  <a:pt x="112" y="125"/>
                  <a:pt x="106" y="132"/>
                </a:cubicBezTo>
                <a:cubicBezTo>
                  <a:pt x="106" y="132"/>
                  <a:pt x="106" y="132"/>
                  <a:pt x="106" y="132"/>
                </a:cubicBezTo>
                <a:cubicBezTo>
                  <a:pt x="104" y="134"/>
                  <a:pt x="101" y="134"/>
                  <a:pt x="99" y="132"/>
                </a:cubicBezTo>
                <a:cubicBezTo>
                  <a:pt x="99" y="132"/>
                  <a:pt x="99" y="132"/>
                  <a:pt x="99" y="132"/>
                </a:cubicBezTo>
                <a:cubicBezTo>
                  <a:pt x="92" y="125"/>
                  <a:pt x="82" y="125"/>
                  <a:pt x="76" y="132"/>
                </a:cubicBezTo>
                <a:cubicBezTo>
                  <a:pt x="76" y="132"/>
                  <a:pt x="76" y="132"/>
                  <a:pt x="76" y="132"/>
                </a:cubicBezTo>
                <a:cubicBezTo>
                  <a:pt x="74" y="134"/>
                  <a:pt x="71" y="134"/>
                  <a:pt x="69" y="132"/>
                </a:cubicBezTo>
                <a:cubicBezTo>
                  <a:pt x="69" y="132"/>
                  <a:pt x="69" y="132"/>
                  <a:pt x="69" y="132"/>
                </a:cubicBezTo>
                <a:cubicBezTo>
                  <a:pt x="63" y="125"/>
                  <a:pt x="52" y="125"/>
                  <a:pt x="46" y="132"/>
                </a:cubicBezTo>
                <a:cubicBezTo>
                  <a:pt x="46" y="132"/>
                  <a:pt x="46" y="132"/>
                  <a:pt x="46" y="132"/>
                </a:cubicBezTo>
                <a:cubicBezTo>
                  <a:pt x="44" y="134"/>
                  <a:pt x="41" y="134"/>
                  <a:pt x="39" y="132"/>
                </a:cubicBezTo>
                <a:cubicBezTo>
                  <a:pt x="39" y="132"/>
                  <a:pt x="39" y="132"/>
                  <a:pt x="39" y="132"/>
                </a:cubicBezTo>
                <a:cubicBezTo>
                  <a:pt x="36" y="129"/>
                  <a:pt x="32" y="127"/>
                  <a:pt x="28" y="127"/>
                </a:cubicBezTo>
                <a:cubicBezTo>
                  <a:pt x="28" y="127"/>
                  <a:pt x="28" y="127"/>
                  <a:pt x="28" y="127"/>
                </a:cubicBezTo>
                <a:cubicBezTo>
                  <a:pt x="23" y="127"/>
                  <a:pt x="19" y="129"/>
                  <a:pt x="16" y="132"/>
                </a:cubicBezTo>
                <a:cubicBezTo>
                  <a:pt x="15" y="133"/>
                  <a:pt x="14" y="133"/>
                  <a:pt x="13" y="133"/>
                </a:cubicBezTo>
                <a:cubicBezTo>
                  <a:pt x="13" y="133"/>
                  <a:pt x="13" y="133"/>
                  <a:pt x="13" y="133"/>
                </a:cubicBezTo>
                <a:cubicBezTo>
                  <a:pt x="12" y="133"/>
                  <a:pt x="11" y="133"/>
                  <a:pt x="10" y="132"/>
                </a:cubicBezTo>
                <a:cubicBezTo>
                  <a:pt x="8" y="130"/>
                  <a:pt x="4" y="130"/>
                  <a:pt x="2" y="132"/>
                </a:cubicBezTo>
                <a:cubicBezTo>
                  <a:pt x="0" y="134"/>
                  <a:pt x="0" y="138"/>
                  <a:pt x="2" y="140"/>
                </a:cubicBezTo>
                <a:cubicBezTo>
                  <a:pt x="5" y="143"/>
                  <a:pt x="9" y="145"/>
                  <a:pt x="13" y="145"/>
                </a:cubicBezTo>
                <a:cubicBezTo>
                  <a:pt x="13" y="145"/>
                  <a:pt x="13" y="145"/>
                  <a:pt x="13" y="145"/>
                </a:cubicBezTo>
                <a:cubicBezTo>
                  <a:pt x="17" y="145"/>
                  <a:pt x="21" y="143"/>
                  <a:pt x="24" y="140"/>
                </a:cubicBezTo>
                <a:cubicBezTo>
                  <a:pt x="25" y="139"/>
                  <a:pt x="26" y="138"/>
                  <a:pt x="28" y="138"/>
                </a:cubicBezTo>
                <a:cubicBezTo>
                  <a:pt x="28" y="138"/>
                  <a:pt x="28" y="138"/>
                  <a:pt x="28" y="138"/>
                </a:cubicBezTo>
                <a:cubicBezTo>
                  <a:pt x="29" y="138"/>
                  <a:pt x="30" y="139"/>
                  <a:pt x="31" y="140"/>
                </a:cubicBezTo>
                <a:cubicBezTo>
                  <a:pt x="31" y="140"/>
                  <a:pt x="31" y="140"/>
                  <a:pt x="31" y="140"/>
                </a:cubicBezTo>
                <a:cubicBezTo>
                  <a:pt x="37" y="146"/>
                  <a:pt x="48" y="146"/>
                  <a:pt x="54" y="140"/>
                </a:cubicBezTo>
                <a:cubicBezTo>
                  <a:pt x="54" y="140"/>
                  <a:pt x="54" y="140"/>
                  <a:pt x="54" y="140"/>
                </a:cubicBezTo>
                <a:cubicBezTo>
                  <a:pt x="56" y="138"/>
                  <a:pt x="59" y="138"/>
                  <a:pt x="61" y="140"/>
                </a:cubicBezTo>
                <a:cubicBezTo>
                  <a:pt x="61" y="140"/>
                  <a:pt x="61" y="140"/>
                  <a:pt x="61" y="140"/>
                </a:cubicBezTo>
                <a:cubicBezTo>
                  <a:pt x="67" y="146"/>
                  <a:pt x="78" y="146"/>
                  <a:pt x="84" y="140"/>
                </a:cubicBezTo>
                <a:cubicBezTo>
                  <a:pt x="84" y="140"/>
                  <a:pt x="84" y="140"/>
                  <a:pt x="84" y="140"/>
                </a:cubicBezTo>
                <a:cubicBezTo>
                  <a:pt x="86" y="138"/>
                  <a:pt x="89" y="138"/>
                  <a:pt x="91" y="140"/>
                </a:cubicBezTo>
                <a:cubicBezTo>
                  <a:pt x="91" y="140"/>
                  <a:pt x="91" y="140"/>
                  <a:pt x="91" y="140"/>
                </a:cubicBezTo>
                <a:cubicBezTo>
                  <a:pt x="97" y="146"/>
                  <a:pt x="107" y="146"/>
                  <a:pt x="114" y="140"/>
                </a:cubicBezTo>
                <a:cubicBezTo>
                  <a:pt x="114" y="140"/>
                  <a:pt x="114" y="140"/>
                  <a:pt x="114" y="140"/>
                </a:cubicBezTo>
                <a:cubicBezTo>
                  <a:pt x="116" y="138"/>
                  <a:pt x="119" y="138"/>
                  <a:pt x="120" y="140"/>
                </a:cubicBezTo>
                <a:cubicBezTo>
                  <a:pt x="121" y="140"/>
                  <a:pt x="121" y="140"/>
                  <a:pt x="121" y="140"/>
                </a:cubicBezTo>
                <a:cubicBezTo>
                  <a:pt x="124" y="143"/>
                  <a:pt x="128" y="145"/>
                  <a:pt x="132" y="145"/>
                </a:cubicBezTo>
                <a:close/>
                <a:moveTo>
                  <a:pt x="72" y="85"/>
                </a:moveTo>
                <a:cubicBezTo>
                  <a:pt x="68" y="85"/>
                  <a:pt x="63" y="83"/>
                  <a:pt x="59" y="79"/>
                </a:cubicBezTo>
                <a:cubicBezTo>
                  <a:pt x="50" y="70"/>
                  <a:pt x="50" y="70"/>
                  <a:pt x="50" y="70"/>
                </a:cubicBezTo>
                <a:cubicBezTo>
                  <a:pt x="48" y="68"/>
                  <a:pt x="48" y="64"/>
                  <a:pt x="50" y="62"/>
                </a:cubicBezTo>
                <a:cubicBezTo>
                  <a:pt x="53" y="60"/>
                  <a:pt x="56" y="60"/>
                  <a:pt x="58" y="62"/>
                </a:cubicBezTo>
                <a:cubicBezTo>
                  <a:pt x="67" y="71"/>
                  <a:pt x="67" y="71"/>
                  <a:pt x="67" y="71"/>
                </a:cubicBezTo>
                <a:cubicBezTo>
                  <a:pt x="70" y="74"/>
                  <a:pt x="75" y="74"/>
                  <a:pt x="77" y="71"/>
                </a:cubicBezTo>
                <a:cubicBezTo>
                  <a:pt x="86" y="62"/>
                  <a:pt x="86" y="62"/>
                  <a:pt x="86" y="62"/>
                </a:cubicBezTo>
                <a:cubicBezTo>
                  <a:pt x="88" y="60"/>
                  <a:pt x="92" y="60"/>
                  <a:pt x="94" y="62"/>
                </a:cubicBezTo>
                <a:cubicBezTo>
                  <a:pt x="96" y="64"/>
                  <a:pt x="96" y="68"/>
                  <a:pt x="94" y="70"/>
                </a:cubicBezTo>
                <a:cubicBezTo>
                  <a:pt x="85" y="79"/>
                  <a:pt x="85" y="79"/>
                  <a:pt x="85" y="79"/>
                </a:cubicBezTo>
                <a:cubicBezTo>
                  <a:pt x="82" y="83"/>
                  <a:pt x="77" y="85"/>
                  <a:pt x="72" y="85"/>
                </a:cubicBezTo>
                <a:close/>
                <a:moveTo>
                  <a:pt x="78" y="58"/>
                </a:moveTo>
                <a:cubicBezTo>
                  <a:pt x="78" y="6"/>
                  <a:pt x="78" y="6"/>
                  <a:pt x="78" y="6"/>
                </a:cubicBezTo>
                <a:cubicBezTo>
                  <a:pt x="78" y="2"/>
                  <a:pt x="76" y="0"/>
                  <a:pt x="72" y="0"/>
                </a:cubicBezTo>
                <a:cubicBezTo>
                  <a:pt x="69" y="0"/>
                  <a:pt x="67" y="2"/>
                  <a:pt x="67" y="6"/>
                </a:cubicBezTo>
                <a:cubicBezTo>
                  <a:pt x="67" y="58"/>
                  <a:pt x="67" y="58"/>
                  <a:pt x="67" y="58"/>
                </a:cubicBezTo>
                <a:cubicBezTo>
                  <a:pt x="67" y="61"/>
                  <a:pt x="69" y="64"/>
                  <a:pt x="72" y="64"/>
                </a:cubicBezTo>
                <a:cubicBezTo>
                  <a:pt x="76" y="64"/>
                  <a:pt x="78" y="61"/>
                  <a:pt x="78" y="5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48"/>
          <p:cNvSpPr/>
          <p:nvPr/>
        </p:nvSpPr>
        <p:spPr>
          <a:xfrm>
            <a:off x="4790223" y="2231158"/>
            <a:ext cx="379135" cy="378031"/>
          </a:xfrm>
          <a:custGeom>
            <a:avLst/>
            <a:gdLst/>
            <a:ahLst/>
            <a:cxnLst/>
            <a:rect l="l" t="t" r="r" b="b"/>
            <a:pathLst>
              <a:path w="145" h="144" extrusionOk="0">
                <a:moveTo>
                  <a:pt x="145" y="69"/>
                </a:moveTo>
                <a:cubicBezTo>
                  <a:pt x="145" y="87"/>
                  <a:pt x="133" y="103"/>
                  <a:pt x="116" y="108"/>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lose/>
                <a:moveTo>
                  <a:pt x="95" y="119"/>
                </a:moveTo>
                <a:cubicBezTo>
                  <a:pt x="89" y="119"/>
                  <a:pt x="89" y="119"/>
                  <a:pt x="89" y="119"/>
                </a:cubicBezTo>
                <a:cubicBezTo>
                  <a:pt x="89" y="114"/>
                  <a:pt x="89" y="114"/>
                  <a:pt x="89" y="114"/>
                </a:cubicBezTo>
                <a:cubicBezTo>
                  <a:pt x="89" y="111"/>
                  <a:pt x="87" y="108"/>
                  <a:pt x="84" y="108"/>
                </a:cubicBezTo>
                <a:cubicBezTo>
                  <a:pt x="81" y="108"/>
                  <a:pt x="78" y="110"/>
                  <a:pt x="78" y="113"/>
                </a:cubicBezTo>
                <a:cubicBezTo>
                  <a:pt x="78" y="119"/>
                  <a:pt x="78" y="119"/>
                  <a:pt x="78" y="119"/>
                </a:cubicBezTo>
                <a:cubicBezTo>
                  <a:pt x="73" y="119"/>
                  <a:pt x="73" y="119"/>
                  <a:pt x="73" y="119"/>
                </a:cubicBezTo>
                <a:cubicBezTo>
                  <a:pt x="70" y="119"/>
                  <a:pt x="67" y="121"/>
                  <a:pt x="67" y="124"/>
                </a:cubicBezTo>
                <a:cubicBezTo>
                  <a:pt x="67" y="128"/>
                  <a:pt x="69" y="130"/>
                  <a:pt x="72" y="130"/>
                </a:cubicBezTo>
                <a:cubicBezTo>
                  <a:pt x="78" y="130"/>
                  <a:pt x="78" y="130"/>
                  <a:pt x="78" y="130"/>
                </a:cubicBezTo>
                <a:cubicBezTo>
                  <a:pt x="78" y="136"/>
                  <a:pt x="78" y="136"/>
                  <a:pt x="78" y="136"/>
                </a:cubicBezTo>
                <a:cubicBezTo>
                  <a:pt x="78" y="139"/>
                  <a:pt x="80" y="141"/>
                  <a:pt x="83" y="142"/>
                </a:cubicBezTo>
                <a:cubicBezTo>
                  <a:pt x="87" y="142"/>
                  <a:pt x="89" y="139"/>
                  <a:pt x="89" y="136"/>
                </a:cubicBezTo>
                <a:cubicBezTo>
                  <a:pt x="89" y="130"/>
                  <a:pt x="89" y="130"/>
                  <a:pt x="89" y="130"/>
                </a:cubicBezTo>
                <a:cubicBezTo>
                  <a:pt x="95" y="130"/>
                  <a:pt x="95" y="130"/>
                  <a:pt x="95" y="130"/>
                </a:cubicBezTo>
                <a:cubicBezTo>
                  <a:pt x="98" y="130"/>
                  <a:pt x="101" y="128"/>
                  <a:pt x="101" y="124"/>
                </a:cubicBezTo>
                <a:cubicBezTo>
                  <a:pt x="100" y="121"/>
                  <a:pt x="98" y="119"/>
                  <a:pt x="95" y="119"/>
                </a:cubicBezTo>
                <a:close/>
                <a:moveTo>
                  <a:pt x="73" y="100"/>
                </a:moveTo>
                <a:cubicBezTo>
                  <a:pt x="69" y="100"/>
                  <a:pt x="66" y="96"/>
                  <a:pt x="66" y="93"/>
                </a:cubicBezTo>
                <a:cubicBezTo>
                  <a:pt x="66" y="89"/>
                  <a:pt x="69" y="85"/>
                  <a:pt x="73" y="85"/>
                </a:cubicBezTo>
                <a:cubicBezTo>
                  <a:pt x="76" y="85"/>
                  <a:pt x="80" y="89"/>
                  <a:pt x="80" y="93"/>
                </a:cubicBezTo>
                <a:cubicBezTo>
                  <a:pt x="80" y="96"/>
                  <a:pt x="76" y="100"/>
                  <a:pt x="73" y="100"/>
                </a:cubicBezTo>
                <a:close/>
                <a:moveTo>
                  <a:pt x="57" y="93"/>
                </a:moveTo>
                <a:cubicBezTo>
                  <a:pt x="57" y="89"/>
                  <a:pt x="54" y="85"/>
                  <a:pt x="50" y="85"/>
                </a:cubicBezTo>
                <a:cubicBezTo>
                  <a:pt x="46" y="85"/>
                  <a:pt x="43" y="89"/>
                  <a:pt x="43" y="93"/>
                </a:cubicBezTo>
                <a:cubicBezTo>
                  <a:pt x="43" y="96"/>
                  <a:pt x="46" y="100"/>
                  <a:pt x="50" y="100"/>
                </a:cubicBezTo>
                <a:cubicBezTo>
                  <a:pt x="54" y="100"/>
                  <a:pt x="57" y="96"/>
                  <a:pt x="57" y="93"/>
                </a:cubicBezTo>
                <a:close/>
                <a:moveTo>
                  <a:pt x="57" y="69"/>
                </a:moveTo>
                <a:cubicBezTo>
                  <a:pt x="57" y="66"/>
                  <a:pt x="54" y="62"/>
                  <a:pt x="50" y="62"/>
                </a:cubicBezTo>
                <a:cubicBezTo>
                  <a:pt x="46" y="62"/>
                  <a:pt x="43" y="66"/>
                  <a:pt x="43" y="69"/>
                </a:cubicBezTo>
                <a:cubicBezTo>
                  <a:pt x="43" y="73"/>
                  <a:pt x="46" y="76"/>
                  <a:pt x="50" y="76"/>
                </a:cubicBezTo>
                <a:cubicBezTo>
                  <a:pt x="54" y="76"/>
                  <a:pt x="57" y="73"/>
                  <a:pt x="57" y="69"/>
                </a:cubicBezTo>
                <a:close/>
                <a:moveTo>
                  <a:pt x="57" y="115"/>
                </a:moveTo>
                <a:cubicBezTo>
                  <a:pt x="57" y="111"/>
                  <a:pt x="54" y="108"/>
                  <a:pt x="50" y="108"/>
                </a:cubicBezTo>
                <a:cubicBezTo>
                  <a:pt x="46" y="108"/>
                  <a:pt x="43" y="111"/>
                  <a:pt x="43" y="115"/>
                </a:cubicBezTo>
                <a:cubicBezTo>
                  <a:pt x="43" y="119"/>
                  <a:pt x="46" y="122"/>
                  <a:pt x="50" y="122"/>
                </a:cubicBezTo>
                <a:cubicBezTo>
                  <a:pt x="54" y="122"/>
                  <a:pt x="57" y="119"/>
                  <a:pt x="57" y="115"/>
                </a:cubicBezTo>
                <a:close/>
                <a:moveTo>
                  <a:pt x="57" y="137"/>
                </a:moveTo>
                <a:cubicBezTo>
                  <a:pt x="57" y="134"/>
                  <a:pt x="54" y="130"/>
                  <a:pt x="50" y="130"/>
                </a:cubicBezTo>
                <a:cubicBezTo>
                  <a:pt x="46" y="130"/>
                  <a:pt x="43" y="134"/>
                  <a:pt x="43" y="137"/>
                </a:cubicBezTo>
                <a:cubicBezTo>
                  <a:pt x="43" y="141"/>
                  <a:pt x="46" y="144"/>
                  <a:pt x="50" y="144"/>
                </a:cubicBezTo>
                <a:cubicBezTo>
                  <a:pt x="54" y="144"/>
                  <a:pt x="57" y="141"/>
                  <a:pt x="57" y="137"/>
                </a:cubicBezTo>
                <a:close/>
                <a:moveTo>
                  <a:pt x="80" y="69"/>
                </a:moveTo>
                <a:cubicBezTo>
                  <a:pt x="80" y="66"/>
                  <a:pt x="76" y="62"/>
                  <a:pt x="73" y="62"/>
                </a:cubicBezTo>
                <a:cubicBezTo>
                  <a:pt x="69" y="62"/>
                  <a:pt x="66" y="66"/>
                  <a:pt x="66" y="69"/>
                </a:cubicBezTo>
                <a:cubicBezTo>
                  <a:pt x="66" y="73"/>
                  <a:pt x="69" y="76"/>
                  <a:pt x="73" y="76"/>
                </a:cubicBezTo>
                <a:cubicBezTo>
                  <a:pt x="76" y="76"/>
                  <a:pt x="80" y="73"/>
                  <a:pt x="80" y="69"/>
                </a:cubicBezTo>
                <a:close/>
                <a:moveTo>
                  <a:pt x="102" y="93"/>
                </a:moveTo>
                <a:cubicBezTo>
                  <a:pt x="102" y="89"/>
                  <a:pt x="99" y="85"/>
                  <a:pt x="95" y="85"/>
                </a:cubicBezTo>
                <a:cubicBezTo>
                  <a:pt x="91" y="85"/>
                  <a:pt x="88" y="89"/>
                  <a:pt x="88" y="93"/>
                </a:cubicBezTo>
                <a:cubicBezTo>
                  <a:pt x="88" y="96"/>
                  <a:pt x="91" y="100"/>
                  <a:pt x="95" y="100"/>
                </a:cubicBezTo>
                <a:cubicBezTo>
                  <a:pt x="99" y="100"/>
                  <a:pt x="102" y="96"/>
                  <a:pt x="102" y="93"/>
                </a:cubicBezTo>
                <a:close/>
                <a:moveTo>
                  <a:pt x="102" y="69"/>
                </a:moveTo>
                <a:cubicBezTo>
                  <a:pt x="102" y="66"/>
                  <a:pt x="99" y="62"/>
                  <a:pt x="95" y="62"/>
                </a:cubicBezTo>
                <a:cubicBezTo>
                  <a:pt x="91" y="62"/>
                  <a:pt x="88" y="66"/>
                  <a:pt x="88" y="69"/>
                </a:cubicBezTo>
                <a:cubicBezTo>
                  <a:pt x="88" y="73"/>
                  <a:pt x="91" y="76"/>
                  <a:pt x="95" y="76"/>
                </a:cubicBezTo>
                <a:cubicBezTo>
                  <a:pt x="99" y="76"/>
                  <a:pt x="102" y="73"/>
                  <a:pt x="102" y="6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48"/>
          <p:cNvSpPr/>
          <p:nvPr/>
        </p:nvSpPr>
        <p:spPr>
          <a:xfrm>
            <a:off x="6426893" y="2231158"/>
            <a:ext cx="371420" cy="381337"/>
          </a:xfrm>
          <a:custGeom>
            <a:avLst/>
            <a:gdLst/>
            <a:ahLst/>
            <a:cxnLst/>
            <a:rect l="l" t="t" r="r" b="b"/>
            <a:pathLst>
              <a:path w="142" h="145" extrusionOk="0">
                <a:moveTo>
                  <a:pt x="0" y="139"/>
                </a:moveTo>
                <a:cubicBezTo>
                  <a:pt x="0" y="6"/>
                  <a:pt x="0" y="6"/>
                  <a:pt x="0" y="6"/>
                </a:cubicBezTo>
                <a:cubicBezTo>
                  <a:pt x="0" y="3"/>
                  <a:pt x="2" y="0"/>
                  <a:pt x="5" y="0"/>
                </a:cubicBezTo>
                <a:cubicBezTo>
                  <a:pt x="8" y="0"/>
                  <a:pt x="11" y="2"/>
                  <a:pt x="11" y="6"/>
                </a:cubicBezTo>
                <a:cubicBezTo>
                  <a:pt x="11" y="139"/>
                  <a:pt x="11" y="139"/>
                  <a:pt x="11" y="139"/>
                </a:cubicBezTo>
                <a:cubicBezTo>
                  <a:pt x="11" y="142"/>
                  <a:pt x="8" y="145"/>
                  <a:pt x="5" y="144"/>
                </a:cubicBezTo>
                <a:cubicBezTo>
                  <a:pt x="2" y="144"/>
                  <a:pt x="0" y="142"/>
                  <a:pt x="0" y="139"/>
                </a:cubicBezTo>
                <a:close/>
                <a:moveTo>
                  <a:pt x="53" y="55"/>
                </a:moveTo>
                <a:cubicBezTo>
                  <a:pt x="63" y="50"/>
                  <a:pt x="69" y="43"/>
                  <a:pt x="74" y="33"/>
                </a:cubicBezTo>
                <a:cubicBezTo>
                  <a:pt x="76" y="30"/>
                  <a:pt x="74" y="27"/>
                  <a:pt x="72" y="26"/>
                </a:cubicBezTo>
                <a:cubicBezTo>
                  <a:pt x="69" y="24"/>
                  <a:pt x="65" y="26"/>
                  <a:pt x="64" y="28"/>
                </a:cubicBezTo>
                <a:cubicBezTo>
                  <a:pt x="60" y="36"/>
                  <a:pt x="55" y="42"/>
                  <a:pt x="48" y="45"/>
                </a:cubicBezTo>
                <a:cubicBezTo>
                  <a:pt x="45" y="47"/>
                  <a:pt x="44" y="50"/>
                  <a:pt x="46" y="53"/>
                </a:cubicBezTo>
                <a:cubicBezTo>
                  <a:pt x="47" y="55"/>
                  <a:pt x="49" y="56"/>
                  <a:pt x="51" y="56"/>
                </a:cubicBezTo>
                <a:cubicBezTo>
                  <a:pt x="52" y="56"/>
                  <a:pt x="53" y="56"/>
                  <a:pt x="53" y="55"/>
                </a:cubicBezTo>
                <a:close/>
                <a:moveTo>
                  <a:pt x="119" y="119"/>
                </a:moveTo>
                <a:cubicBezTo>
                  <a:pt x="124" y="117"/>
                  <a:pt x="128" y="114"/>
                  <a:pt x="131" y="111"/>
                </a:cubicBezTo>
                <a:cubicBezTo>
                  <a:pt x="134" y="107"/>
                  <a:pt x="137" y="103"/>
                  <a:pt x="140" y="97"/>
                </a:cubicBezTo>
                <a:cubicBezTo>
                  <a:pt x="142" y="91"/>
                  <a:pt x="142" y="84"/>
                  <a:pt x="138" y="78"/>
                </a:cubicBezTo>
                <a:cubicBezTo>
                  <a:pt x="138" y="78"/>
                  <a:pt x="138" y="78"/>
                  <a:pt x="138" y="78"/>
                </a:cubicBezTo>
                <a:cubicBezTo>
                  <a:pt x="90" y="13"/>
                  <a:pt x="90" y="13"/>
                  <a:pt x="90" y="13"/>
                </a:cubicBezTo>
                <a:cubicBezTo>
                  <a:pt x="85" y="6"/>
                  <a:pt x="77" y="2"/>
                  <a:pt x="68" y="3"/>
                </a:cubicBezTo>
                <a:cubicBezTo>
                  <a:pt x="39" y="4"/>
                  <a:pt x="39" y="4"/>
                  <a:pt x="39" y="4"/>
                </a:cubicBezTo>
                <a:cubicBezTo>
                  <a:pt x="30" y="5"/>
                  <a:pt x="23" y="12"/>
                  <a:pt x="23" y="21"/>
                </a:cubicBezTo>
                <a:cubicBezTo>
                  <a:pt x="23" y="51"/>
                  <a:pt x="23" y="51"/>
                  <a:pt x="23" y="51"/>
                </a:cubicBezTo>
                <a:cubicBezTo>
                  <a:pt x="23" y="59"/>
                  <a:pt x="27" y="66"/>
                  <a:pt x="33" y="71"/>
                </a:cubicBezTo>
                <a:cubicBezTo>
                  <a:pt x="99" y="118"/>
                  <a:pt x="99" y="118"/>
                  <a:pt x="99" y="118"/>
                </a:cubicBezTo>
                <a:cubicBezTo>
                  <a:pt x="99" y="118"/>
                  <a:pt x="99" y="118"/>
                  <a:pt x="99" y="118"/>
                </a:cubicBezTo>
                <a:cubicBezTo>
                  <a:pt x="103" y="120"/>
                  <a:pt x="106" y="122"/>
                  <a:pt x="110" y="122"/>
                </a:cubicBezTo>
                <a:cubicBezTo>
                  <a:pt x="113" y="122"/>
                  <a:pt x="116" y="121"/>
                  <a:pt x="119" y="119"/>
                </a:cubicBezTo>
                <a:close/>
                <a:moveTo>
                  <a:pt x="40" y="62"/>
                </a:moveTo>
                <a:cubicBezTo>
                  <a:pt x="40" y="62"/>
                  <a:pt x="40" y="62"/>
                  <a:pt x="40" y="62"/>
                </a:cubicBezTo>
                <a:cubicBezTo>
                  <a:pt x="36" y="59"/>
                  <a:pt x="34" y="55"/>
                  <a:pt x="34" y="51"/>
                </a:cubicBezTo>
                <a:cubicBezTo>
                  <a:pt x="35" y="22"/>
                  <a:pt x="35" y="22"/>
                  <a:pt x="35" y="22"/>
                </a:cubicBezTo>
                <a:cubicBezTo>
                  <a:pt x="35" y="18"/>
                  <a:pt x="37" y="16"/>
                  <a:pt x="40" y="16"/>
                </a:cubicBezTo>
                <a:cubicBezTo>
                  <a:pt x="69" y="14"/>
                  <a:pt x="69" y="14"/>
                  <a:pt x="69" y="14"/>
                </a:cubicBezTo>
                <a:cubicBezTo>
                  <a:pt x="74" y="14"/>
                  <a:pt x="78" y="16"/>
                  <a:pt x="80" y="19"/>
                </a:cubicBezTo>
                <a:cubicBezTo>
                  <a:pt x="80" y="19"/>
                  <a:pt x="80" y="19"/>
                  <a:pt x="81" y="19"/>
                </a:cubicBezTo>
                <a:cubicBezTo>
                  <a:pt x="129" y="85"/>
                  <a:pt x="129" y="85"/>
                  <a:pt x="129" y="85"/>
                </a:cubicBezTo>
                <a:cubicBezTo>
                  <a:pt x="130" y="87"/>
                  <a:pt x="131" y="90"/>
                  <a:pt x="129" y="92"/>
                </a:cubicBezTo>
                <a:cubicBezTo>
                  <a:pt x="127" y="97"/>
                  <a:pt x="125" y="101"/>
                  <a:pt x="123" y="103"/>
                </a:cubicBezTo>
                <a:cubicBezTo>
                  <a:pt x="121" y="105"/>
                  <a:pt x="118" y="107"/>
                  <a:pt x="114" y="109"/>
                </a:cubicBezTo>
                <a:cubicBezTo>
                  <a:pt x="111" y="111"/>
                  <a:pt x="108" y="111"/>
                  <a:pt x="106" y="109"/>
                </a:cubicBezTo>
                <a:lnTo>
                  <a:pt x="40" y="62"/>
                </a:lnTo>
                <a:close/>
                <a:moveTo>
                  <a:pt x="70" y="70"/>
                </a:moveTo>
                <a:cubicBezTo>
                  <a:pt x="68" y="70"/>
                  <a:pt x="66" y="69"/>
                  <a:pt x="65" y="67"/>
                </a:cubicBezTo>
                <a:cubicBezTo>
                  <a:pt x="64" y="64"/>
                  <a:pt x="65" y="61"/>
                  <a:pt x="68" y="60"/>
                </a:cubicBezTo>
                <a:cubicBezTo>
                  <a:pt x="73" y="57"/>
                  <a:pt x="76" y="53"/>
                  <a:pt x="79" y="48"/>
                </a:cubicBezTo>
                <a:cubicBezTo>
                  <a:pt x="80" y="45"/>
                  <a:pt x="84" y="44"/>
                  <a:pt x="87" y="45"/>
                </a:cubicBezTo>
                <a:cubicBezTo>
                  <a:pt x="89" y="46"/>
                  <a:pt x="91" y="50"/>
                  <a:pt x="89" y="52"/>
                </a:cubicBezTo>
                <a:cubicBezTo>
                  <a:pt x="85" y="60"/>
                  <a:pt x="80" y="66"/>
                  <a:pt x="73" y="70"/>
                </a:cubicBezTo>
                <a:cubicBezTo>
                  <a:pt x="72" y="70"/>
                  <a:pt x="71" y="70"/>
                  <a:pt x="70" y="70"/>
                </a:cubicBezTo>
                <a:close/>
                <a:moveTo>
                  <a:pt x="93" y="83"/>
                </a:moveTo>
                <a:cubicBezTo>
                  <a:pt x="97" y="80"/>
                  <a:pt x="101" y="77"/>
                  <a:pt x="103" y="72"/>
                </a:cubicBezTo>
                <a:cubicBezTo>
                  <a:pt x="104" y="70"/>
                  <a:pt x="103" y="66"/>
                  <a:pt x="100" y="65"/>
                </a:cubicBezTo>
                <a:cubicBezTo>
                  <a:pt x="97" y="64"/>
                  <a:pt x="94" y="65"/>
                  <a:pt x="93" y="68"/>
                </a:cubicBezTo>
                <a:cubicBezTo>
                  <a:pt x="92" y="70"/>
                  <a:pt x="90" y="72"/>
                  <a:pt x="88" y="73"/>
                </a:cubicBezTo>
                <a:cubicBezTo>
                  <a:pt x="85" y="74"/>
                  <a:pt x="84" y="77"/>
                  <a:pt x="85" y="80"/>
                </a:cubicBezTo>
                <a:cubicBezTo>
                  <a:pt x="86" y="82"/>
                  <a:pt x="88" y="83"/>
                  <a:pt x="90" y="83"/>
                </a:cubicBezTo>
                <a:cubicBezTo>
                  <a:pt x="91" y="83"/>
                  <a:pt x="92" y="83"/>
                  <a:pt x="93" y="83"/>
                </a:cubicBezTo>
                <a:close/>
                <a:moveTo>
                  <a:pt x="112" y="97"/>
                </a:moveTo>
                <a:cubicBezTo>
                  <a:pt x="114" y="96"/>
                  <a:pt x="115" y="94"/>
                  <a:pt x="117" y="91"/>
                </a:cubicBezTo>
                <a:cubicBezTo>
                  <a:pt x="119" y="89"/>
                  <a:pt x="118" y="85"/>
                  <a:pt x="115" y="84"/>
                </a:cubicBezTo>
                <a:cubicBezTo>
                  <a:pt x="112" y="82"/>
                  <a:pt x="109" y="83"/>
                  <a:pt x="107" y="85"/>
                </a:cubicBezTo>
                <a:cubicBezTo>
                  <a:pt x="107" y="86"/>
                  <a:pt x="106" y="87"/>
                  <a:pt x="105" y="88"/>
                </a:cubicBezTo>
                <a:cubicBezTo>
                  <a:pt x="103" y="89"/>
                  <a:pt x="102" y="93"/>
                  <a:pt x="104" y="95"/>
                </a:cubicBezTo>
                <a:cubicBezTo>
                  <a:pt x="105" y="97"/>
                  <a:pt x="107" y="98"/>
                  <a:pt x="108" y="98"/>
                </a:cubicBezTo>
                <a:cubicBezTo>
                  <a:pt x="109" y="98"/>
                  <a:pt x="111" y="98"/>
                  <a:pt x="112" y="9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48"/>
          <p:cNvSpPr/>
          <p:nvPr/>
        </p:nvSpPr>
        <p:spPr>
          <a:xfrm>
            <a:off x="721140" y="2231158"/>
            <a:ext cx="379135" cy="378031"/>
          </a:xfrm>
          <a:custGeom>
            <a:avLst/>
            <a:gdLst/>
            <a:ahLst/>
            <a:cxnLst/>
            <a:rect l="l" t="t" r="r" b="b"/>
            <a:pathLst>
              <a:path w="145" h="144" extrusionOk="0">
                <a:moveTo>
                  <a:pt x="50" y="141"/>
                </a:moveTo>
                <a:cubicBezTo>
                  <a:pt x="50" y="141"/>
                  <a:pt x="49" y="141"/>
                  <a:pt x="48" y="140"/>
                </a:cubicBezTo>
                <a:cubicBezTo>
                  <a:pt x="20" y="130"/>
                  <a:pt x="0" y="103"/>
                  <a:pt x="0" y="72"/>
                </a:cubicBezTo>
                <a:cubicBezTo>
                  <a:pt x="0" y="57"/>
                  <a:pt x="5" y="43"/>
                  <a:pt x="14" y="30"/>
                </a:cubicBezTo>
                <a:cubicBezTo>
                  <a:pt x="22" y="18"/>
                  <a:pt x="34" y="9"/>
                  <a:pt x="48" y="4"/>
                </a:cubicBezTo>
                <a:cubicBezTo>
                  <a:pt x="51" y="3"/>
                  <a:pt x="54" y="5"/>
                  <a:pt x="55" y="8"/>
                </a:cubicBezTo>
                <a:cubicBezTo>
                  <a:pt x="56" y="11"/>
                  <a:pt x="55" y="14"/>
                  <a:pt x="52" y="15"/>
                </a:cubicBezTo>
                <a:cubicBezTo>
                  <a:pt x="28" y="24"/>
                  <a:pt x="12" y="47"/>
                  <a:pt x="12" y="72"/>
                </a:cubicBezTo>
                <a:cubicBezTo>
                  <a:pt x="12" y="98"/>
                  <a:pt x="28" y="121"/>
                  <a:pt x="52" y="130"/>
                </a:cubicBezTo>
                <a:cubicBezTo>
                  <a:pt x="55" y="131"/>
                  <a:pt x="57" y="134"/>
                  <a:pt x="56" y="137"/>
                </a:cubicBezTo>
                <a:cubicBezTo>
                  <a:pt x="55" y="139"/>
                  <a:pt x="53" y="141"/>
                  <a:pt x="50" y="141"/>
                </a:cubicBezTo>
                <a:close/>
                <a:moveTo>
                  <a:pt x="84" y="143"/>
                </a:moveTo>
                <a:cubicBezTo>
                  <a:pt x="101" y="141"/>
                  <a:pt x="116" y="132"/>
                  <a:pt x="128" y="119"/>
                </a:cubicBezTo>
                <a:cubicBezTo>
                  <a:pt x="139" y="106"/>
                  <a:pt x="145" y="89"/>
                  <a:pt x="145" y="72"/>
                </a:cubicBezTo>
                <a:cubicBezTo>
                  <a:pt x="145" y="55"/>
                  <a:pt x="139" y="38"/>
                  <a:pt x="128" y="25"/>
                </a:cubicBezTo>
                <a:cubicBezTo>
                  <a:pt x="116" y="12"/>
                  <a:pt x="101" y="4"/>
                  <a:pt x="84" y="1"/>
                </a:cubicBezTo>
                <a:cubicBezTo>
                  <a:pt x="80" y="0"/>
                  <a:pt x="76" y="2"/>
                  <a:pt x="72" y="4"/>
                </a:cubicBezTo>
                <a:cubicBezTo>
                  <a:pt x="69" y="7"/>
                  <a:pt x="67" y="12"/>
                  <a:pt x="67" y="16"/>
                </a:cubicBezTo>
                <a:cubicBezTo>
                  <a:pt x="67" y="129"/>
                  <a:pt x="67" y="129"/>
                  <a:pt x="67" y="129"/>
                </a:cubicBezTo>
                <a:cubicBezTo>
                  <a:pt x="67" y="133"/>
                  <a:pt x="69" y="137"/>
                  <a:pt x="72" y="140"/>
                </a:cubicBezTo>
                <a:cubicBezTo>
                  <a:pt x="75" y="142"/>
                  <a:pt x="79" y="144"/>
                  <a:pt x="82" y="144"/>
                </a:cubicBezTo>
                <a:cubicBezTo>
                  <a:pt x="83" y="144"/>
                  <a:pt x="84" y="144"/>
                  <a:pt x="84" y="143"/>
                </a:cubicBezTo>
                <a:close/>
                <a:moveTo>
                  <a:pt x="83" y="12"/>
                </a:moveTo>
                <a:cubicBezTo>
                  <a:pt x="112" y="17"/>
                  <a:pt x="134" y="42"/>
                  <a:pt x="134" y="72"/>
                </a:cubicBezTo>
                <a:cubicBezTo>
                  <a:pt x="134" y="102"/>
                  <a:pt x="112" y="127"/>
                  <a:pt x="83" y="132"/>
                </a:cubicBezTo>
                <a:cubicBezTo>
                  <a:pt x="81" y="133"/>
                  <a:pt x="80" y="132"/>
                  <a:pt x="80" y="131"/>
                </a:cubicBezTo>
                <a:cubicBezTo>
                  <a:pt x="79" y="131"/>
                  <a:pt x="78" y="130"/>
                  <a:pt x="78" y="129"/>
                </a:cubicBezTo>
                <a:cubicBezTo>
                  <a:pt x="78" y="16"/>
                  <a:pt x="78" y="16"/>
                  <a:pt x="78" y="16"/>
                </a:cubicBezTo>
                <a:cubicBezTo>
                  <a:pt x="78" y="14"/>
                  <a:pt x="79" y="13"/>
                  <a:pt x="80" y="13"/>
                </a:cubicBezTo>
                <a:cubicBezTo>
                  <a:pt x="80" y="13"/>
                  <a:pt x="81" y="12"/>
                  <a:pt x="82" y="12"/>
                </a:cubicBezTo>
                <a:cubicBezTo>
                  <a:pt x="82" y="12"/>
                  <a:pt x="82" y="12"/>
                  <a:pt x="83"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48"/>
          <p:cNvSpPr/>
          <p:nvPr/>
        </p:nvSpPr>
        <p:spPr>
          <a:xfrm>
            <a:off x="4008809" y="2231158"/>
            <a:ext cx="313006" cy="389052"/>
          </a:xfrm>
          <a:custGeom>
            <a:avLst/>
            <a:gdLst/>
            <a:ahLst/>
            <a:cxnLst/>
            <a:rect l="l" t="t" r="r" b="b"/>
            <a:pathLst>
              <a:path w="120" h="148" extrusionOk="0">
                <a:moveTo>
                  <a:pt x="29" y="31"/>
                </a:moveTo>
                <a:cubicBezTo>
                  <a:pt x="29" y="6"/>
                  <a:pt x="29" y="6"/>
                  <a:pt x="29" y="6"/>
                </a:cubicBezTo>
                <a:cubicBezTo>
                  <a:pt x="29" y="3"/>
                  <a:pt x="31" y="0"/>
                  <a:pt x="34" y="0"/>
                </a:cubicBezTo>
                <a:cubicBezTo>
                  <a:pt x="37" y="0"/>
                  <a:pt x="40" y="2"/>
                  <a:pt x="40" y="6"/>
                </a:cubicBezTo>
                <a:cubicBezTo>
                  <a:pt x="40" y="31"/>
                  <a:pt x="40" y="31"/>
                  <a:pt x="40" y="31"/>
                </a:cubicBezTo>
                <a:cubicBezTo>
                  <a:pt x="40" y="34"/>
                  <a:pt x="38" y="36"/>
                  <a:pt x="35" y="36"/>
                </a:cubicBezTo>
                <a:cubicBezTo>
                  <a:pt x="32" y="37"/>
                  <a:pt x="29" y="34"/>
                  <a:pt x="29" y="31"/>
                </a:cubicBezTo>
                <a:close/>
                <a:moveTo>
                  <a:pt x="65" y="18"/>
                </a:moveTo>
                <a:cubicBezTo>
                  <a:pt x="65" y="6"/>
                  <a:pt x="65" y="6"/>
                  <a:pt x="65" y="6"/>
                </a:cubicBezTo>
                <a:cubicBezTo>
                  <a:pt x="65" y="3"/>
                  <a:pt x="63" y="0"/>
                  <a:pt x="60" y="0"/>
                </a:cubicBezTo>
                <a:cubicBezTo>
                  <a:pt x="57" y="0"/>
                  <a:pt x="54" y="2"/>
                  <a:pt x="54" y="6"/>
                </a:cubicBezTo>
                <a:cubicBezTo>
                  <a:pt x="54" y="18"/>
                  <a:pt x="54" y="18"/>
                  <a:pt x="54" y="18"/>
                </a:cubicBezTo>
                <a:cubicBezTo>
                  <a:pt x="54" y="21"/>
                  <a:pt x="57" y="24"/>
                  <a:pt x="60" y="23"/>
                </a:cubicBezTo>
                <a:cubicBezTo>
                  <a:pt x="63" y="23"/>
                  <a:pt x="65" y="21"/>
                  <a:pt x="65" y="18"/>
                </a:cubicBezTo>
                <a:close/>
                <a:moveTo>
                  <a:pt x="116" y="42"/>
                </a:moveTo>
                <a:cubicBezTo>
                  <a:pt x="116" y="6"/>
                  <a:pt x="116" y="6"/>
                  <a:pt x="116" y="6"/>
                </a:cubicBezTo>
                <a:cubicBezTo>
                  <a:pt x="116" y="3"/>
                  <a:pt x="114" y="0"/>
                  <a:pt x="111" y="0"/>
                </a:cubicBezTo>
                <a:cubicBezTo>
                  <a:pt x="108" y="0"/>
                  <a:pt x="105" y="2"/>
                  <a:pt x="105" y="6"/>
                </a:cubicBezTo>
                <a:cubicBezTo>
                  <a:pt x="105" y="42"/>
                  <a:pt x="105" y="42"/>
                  <a:pt x="105" y="42"/>
                </a:cubicBezTo>
                <a:cubicBezTo>
                  <a:pt x="105" y="45"/>
                  <a:pt x="108" y="48"/>
                  <a:pt x="111" y="48"/>
                </a:cubicBezTo>
                <a:cubicBezTo>
                  <a:pt x="114" y="47"/>
                  <a:pt x="116" y="45"/>
                  <a:pt x="116" y="42"/>
                </a:cubicBezTo>
                <a:close/>
                <a:moveTo>
                  <a:pt x="91" y="31"/>
                </a:moveTo>
                <a:cubicBezTo>
                  <a:pt x="91" y="6"/>
                  <a:pt x="91" y="6"/>
                  <a:pt x="91" y="6"/>
                </a:cubicBezTo>
                <a:cubicBezTo>
                  <a:pt x="91" y="3"/>
                  <a:pt x="89" y="0"/>
                  <a:pt x="86" y="0"/>
                </a:cubicBezTo>
                <a:cubicBezTo>
                  <a:pt x="82" y="0"/>
                  <a:pt x="79" y="2"/>
                  <a:pt x="79" y="6"/>
                </a:cubicBezTo>
                <a:cubicBezTo>
                  <a:pt x="79" y="31"/>
                  <a:pt x="79" y="31"/>
                  <a:pt x="79" y="31"/>
                </a:cubicBezTo>
                <a:cubicBezTo>
                  <a:pt x="79" y="34"/>
                  <a:pt x="82" y="37"/>
                  <a:pt x="86" y="36"/>
                </a:cubicBezTo>
                <a:cubicBezTo>
                  <a:pt x="89" y="36"/>
                  <a:pt x="91" y="34"/>
                  <a:pt x="91" y="31"/>
                </a:cubicBezTo>
                <a:close/>
                <a:moveTo>
                  <a:pt x="15" y="42"/>
                </a:moveTo>
                <a:cubicBezTo>
                  <a:pt x="15" y="6"/>
                  <a:pt x="15" y="6"/>
                  <a:pt x="15" y="6"/>
                </a:cubicBezTo>
                <a:cubicBezTo>
                  <a:pt x="15" y="3"/>
                  <a:pt x="12" y="0"/>
                  <a:pt x="9" y="0"/>
                </a:cubicBezTo>
                <a:cubicBezTo>
                  <a:pt x="6" y="0"/>
                  <a:pt x="3" y="2"/>
                  <a:pt x="3" y="6"/>
                </a:cubicBezTo>
                <a:cubicBezTo>
                  <a:pt x="3" y="42"/>
                  <a:pt x="3" y="42"/>
                  <a:pt x="3" y="42"/>
                </a:cubicBezTo>
                <a:cubicBezTo>
                  <a:pt x="3" y="45"/>
                  <a:pt x="6" y="48"/>
                  <a:pt x="9" y="48"/>
                </a:cubicBezTo>
                <a:cubicBezTo>
                  <a:pt x="12" y="47"/>
                  <a:pt x="15" y="45"/>
                  <a:pt x="15" y="42"/>
                </a:cubicBezTo>
                <a:close/>
                <a:moveTo>
                  <a:pt x="60" y="55"/>
                </a:moveTo>
                <a:cubicBezTo>
                  <a:pt x="83" y="55"/>
                  <a:pt x="102" y="70"/>
                  <a:pt x="108" y="92"/>
                </a:cubicBezTo>
                <a:cubicBezTo>
                  <a:pt x="108" y="93"/>
                  <a:pt x="108" y="95"/>
                  <a:pt x="107" y="97"/>
                </a:cubicBezTo>
                <a:cubicBezTo>
                  <a:pt x="106" y="98"/>
                  <a:pt x="104" y="99"/>
                  <a:pt x="102" y="99"/>
                </a:cubicBezTo>
                <a:cubicBezTo>
                  <a:pt x="96" y="100"/>
                  <a:pt x="89" y="101"/>
                  <a:pt x="82" y="101"/>
                </a:cubicBezTo>
                <a:cubicBezTo>
                  <a:pt x="80" y="101"/>
                  <a:pt x="78" y="102"/>
                  <a:pt x="77" y="104"/>
                </a:cubicBezTo>
                <a:cubicBezTo>
                  <a:pt x="75" y="108"/>
                  <a:pt x="78" y="112"/>
                  <a:pt x="82" y="112"/>
                </a:cubicBezTo>
                <a:cubicBezTo>
                  <a:pt x="82" y="112"/>
                  <a:pt x="82" y="112"/>
                  <a:pt x="82" y="112"/>
                </a:cubicBezTo>
                <a:cubicBezTo>
                  <a:pt x="90" y="112"/>
                  <a:pt x="97" y="111"/>
                  <a:pt x="103" y="111"/>
                </a:cubicBezTo>
                <a:cubicBezTo>
                  <a:pt x="108" y="110"/>
                  <a:pt x="113" y="107"/>
                  <a:pt x="116" y="103"/>
                </a:cubicBezTo>
                <a:cubicBezTo>
                  <a:pt x="119" y="99"/>
                  <a:pt x="120" y="94"/>
                  <a:pt x="119" y="89"/>
                </a:cubicBezTo>
                <a:cubicBezTo>
                  <a:pt x="113" y="64"/>
                  <a:pt x="91" y="47"/>
                  <a:pt x="65" y="44"/>
                </a:cubicBezTo>
                <a:cubicBezTo>
                  <a:pt x="65" y="40"/>
                  <a:pt x="65" y="40"/>
                  <a:pt x="65" y="40"/>
                </a:cubicBezTo>
                <a:cubicBezTo>
                  <a:pt x="65" y="38"/>
                  <a:pt x="64" y="36"/>
                  <a:pt x="62" y="36"/>
                </a:cubicBezTo>
                <a:cubicBezTo>
                  <a:pt x="58" y="34"/>
                  <a:pt x="54" y="37"/>
                  <a:pt x="54" y="41"/>
                </a:cubicBezTo>
                <a:cubicBezTo>
                  <a:pt x="54" y="44"/>
                  <a:pt x="54" y="44"/>
                  <a:pt x="54" y="44"/>
                </a:cubicBezTo>
                <a:cubicBezTo>
                  <a:pt x="28" y="46"/>
                  <a:pt x="7" y="64"/>
                  <a:pt x="1" y="89"/>
                </a:cubicBezTo>
                <a:cubicBezTo>
                  <a:pt x="0" y="94"/>
                  <a:pt x="0" y="99"/>
                  <a:pt x="3" y="103"/>
                </a:cubicBezTo>
                <a:cubicBezTo>
                  <a:pt x="6" y="107"/>
                  <a:pt x="11" y="110"/>
                  <a:pt x="16" y="111"/>
                </a:cubicBezTo>
                <a:cubicBezTo>
                  <a:pt x="26" y="112"/>
                  <a:pt x="39" y="112"/>
                  <a:pt x="54" y="113"/>
                </a:cubicBezTo>
                <a:cubicBezTo>
                  <a:pt x="54" y="128"/>
                  <a:pt x="54" y="128"/>
                  <a:pt x="54" y="128"/>
                </a:cubicBezTo>
                <a:cubicBezTo>
                  <a:pt x="54" y="130"/>
                  <a:pt x="53" y="132"/>
                  <a:pt x="51" y="133"/>
                </a:cubicBezTo>
                <a:cubicBezTo>
                  <a:pt x="47" y="135"/>
                  <a:pt x="43" y="131"/>
                  <a:pt x="43" y="127"/>
                </a:cubicBezTo>
                <a:cubicBezTo>
                  <a:pt x="43" y="125"/>
                  <a:pt x="42" y="124"/>
                  <a:pt x="40" y="123"/>
                </a:cubicBezTo>
                <a:cubicBezTo>
                  <a:pt x="36" y="120"/>
                  <a:pt x="32" y="123"/>
                  <a:pt x="32" y="128"/>
                </a:cubicBezTo>
                <a:cubicBezTo>
                  <a:pt x="32" y="139"/>
                  <a:pt x="43" y="148"/>
                  <a:pt x="56" y="143"/>
                </a:cubicBezTo>
                <a:cubicBezTo>
                  <a:pt x="62" y="140"/>
                  <a:pt x="65" y="135"/>
                  <a:pt x="65" y="128"/>
                </a:cubicBezTo>
                <a:cubicBezTo>
                  <a:pt x="65" y="107"/>
                  <a:pt x="65" y="107"/>
                  <a:pt x="65" y="107"/>
                </a:cubicBezTo>
                <a:cubicBezTo>
                  <a:pt x="65" y="104"/>
                  <a:pt x="63" y="101"/>
                  <a:pt x="60" y="101"/>
                </a:cubicBezTo>
                <a:cubicBezTo>
                  <a:pt x="43" y="101"/>
                  <a:pt x="28" y="101"/>
                  <a:pt x="17" y="99"/>
                </a:cubicBezTo>
                <a:cubicBezTo>
                  <a:pt x="15" y="99"/>
                  <a:pt x="14" y="98"/>
                  <a:pt x="13" y="97"/>
                </a:cubicBezTo>
                <a:cubicBezTo>
                  <a:pt x="12" y="95"/>
                  <a:pt x="11" y="93"/>
                  <a:pt x="12" y="92"/>
                </a:cubicBezTo>
                <a:cubicBezTo>
                  <a:pt x="17" y="70"/>
                  <a:pt x="37" y="55"/>
                  <a:pt x="60" y="55"/>
                </a:cubicBezTo>
                <a:moveTo>
                  <a:pt x="77" y="93"/>
                </a:moveTo>
                <a:cubicBezTo>
                  <a:pt x="75" y="93"/>
                  <a:pt x="72" y="91"/>
                  <a:pt x="72" y="88"/>
                </a:cubicBezTo>
                <a:cubicBezTo>
                  <a:pt x="71" y="81"/>
                  <a:pt x="65" y="75"/>
                  <a:pt x="65" y="75"/>
                </a:cubicBezTo>
                <a:cubicBezTo>
                  <a:pt x="63" y="72"/>
                  <a:pt x="63" y="69"/>
                  <a:pt x="65" y="67"/>
                </a:cubicBezTo>
                <a:cubicBezTo>
                  <a:pt x="68" y="65"/>
                  <a:pt x="71" y="65"/>
                  <a:pt x="73" y="67"/>
                </a:cubicBezTo>
                <a:cubicBezTo>
                  <a:pt x="74" y="67"/>
                  <a:pt x="81" y="76"/>
                  <a:pt x="83" y="86"/>
                </a:cubicBezTo>
                <a:cubicBezTo>
                  <a:pt x="84" y="89"/>
                  <a:pt x="81" y="92"/>
                  <a:pt x="78" y="92"/>
                </a:cubicBezTo>
                <a:cubicBezTo>
                  <a:pt x="78" y="93"/>
                  <a:pt x="78" y="93"/>
                  <a:pt x="77" y="93"/>
                </a:cubicBezTo>
                <a:close/>
                <a:moveTo>
                  <a:pt x="47" y="88"/>
                </a:moveTo>
                <a:cubicBezTo>
                  <a:pt x="48" y="81"/>
                  <a:pt x="54" y="75"/>
                  <a:pt x="54" y="75"/>
                </a:cubicBezTo>
                <a:cubicBezTo>
                  <a:pt x="56" y="73"/>
                  <a:pt x="56" y="69"/>
                  <a:pt x="53" y="67"/>
                </a:cubicBezTo>
                <a:cubicBezTo>
                  <a:pt x="51" y="65"/>
                  <a:pt x="48" y="65"/>
                  <a:pt x="45" y="67"/>
                </a:cubicBezTo>
                <a:cubicBezTo>
                  <a:pt x="45" y="68"/>
                  <a:pt x="38" y="76"/>
                  <a:pt x="36" y="86"/>
                </a:cubicBezTo>
                <a:cubicBezTo>
                  <a:pt x="35" y="89"/>
                  <a:pt x="37" y="92"/>
                  <a:pt x="40" y="92"/>
                </a:cubicBezTo>
                <a:cubicBezTo>
                  <a:pt x="41" y="93"/>
                  <a:pt x="41" y="93"/>
                  <a:pt x="41" y="93"/>
                </a:cubicBezTo>
                <a:cubicBezTo>
                  <a:pt x="44" y="93"/>
                  <a:pt x="46" y="91"/>
                  <a:pt x="47" y="8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48"/>
          <p:cNvSpPr/>
          <p:nvPr/>
        </p:nvSpPr>
        <p:spPr>
          <a:xfrm>
            <a:off x="7227043" y="2231158"/>
            <a:ext cx="379135" cy="378031"/>
          </a:xfrm>
          <a:custGeom>
            <a:avLst/>
            <a:gdLst/>
            <a:ahLst/>
            <a:cxnLst/>
            <a:rect l="l" t="t" r="r" b="b"/>
            <a:pathLst>
              <a:path w="145" h="144" extrusionOk="0">
                <a:moveTo>
                  <a:pt x="69" y="57"/>
                </a:moveTo>
                <a:cubicBezTo>
                  <a:pt x="58" y="57"/>
                  <a:pt x="58" y="57"/>
                  <a:pt x="58" y="57"/>
                </a:cubicBezTo>
                <a:cubicBezTo>
                  <a:pt x="55" y="57"/>
                  <a:pt x="52" y="55"/>
                  <a:pt x="52" y="52"/>
                </a:cubicBezTo>
                <a:cubicBezTo>
                  <a:pt x="52" y="48"/>
                  <a:pt x="54" y="45"/>
                  <a:pt x="58" y="45"/>
                </a:cubicBezTo>
                <a:cubicBezTo>
                  <a:pt x="69" y="45"/>
                  <a:pt x="69" y="45"/>
                  <a:pt x="69" y="45"/>
                </a:cubicBezTo>
                <a:cubicBezTo>
                  <a:pt x="72" y="45"/>
                  <a:pt x="74" y="48"/>
                  <a:pt x="75" y="51"/>
                </a:cubicBezTo>
                <a:cubicBezTo>
                  <a:pt x="75" y="54"/>
                  <a:pt x="72" y="57"/>
                  <a:pt x="69" y="57"/>
                </a:cubicBezTo>
                <a:close/>
                <a:moveTo>
                  <a:pt x="59" y="134"/>
                </a:moveTo>
                <a:cubicBezTo>
                  <a:pt x="66" y="128"/>
                  <a:pt x="70" y="119"/>
                  <a:pt x="70" y="110"/>
                </a:cubicBezTo>
                <a:cubicBezTo>
                  <a:pt x="70" y="103"/>
                  <a:pt x="68" y="97"/>
                  <a:pt x="65" y="91"/>
                </a:cubicBezTo>
                <a:cubicBezTo>
                  <a:pt x="64" y="90"/>
                  <a:pt x="63" y="89"/>
                  <a:pt x="63" y="87"/>
                </a:cubicBezTo>
                <a:cubicBezTo>
                  <a:pt x="63" y="79"/>
                  <a:pt x="63" y="79"/>
                  <a:pt x="63" y="79"/>
                </a:cubicBezTo>
                <a:cubicBezTo>
                  <a:pt x="69" y="79"/>
                  <a:pt x="69" y="79"/>
                  <a:pt x="69" y="79"/>
                </a:cubicBezTo>
                <a:cubicBezTo>
                  <a:pt x="71" y="79"/>
                  <a:pt x="74" y="78"/>
                  <a:pt x="74" y="75"/>
                </a:cubicBezTo>
                <a:cubicBezTo>
                  <a:pt x="75" y="72"/>
                  <a:pt x="73" y="68"/>
                  <a:pt x="69" y="68"/>
                </a:cubicBezTo>
                <a:cubicBezTo>
                  <a:pt x="63" y="68"/>
                  <a:pt x="63" y="68"/>
                  <a:pt x="63" y="68"/>
                </a:cubicBezTo>
                <a:cubicBezTo>
                  <a:pt x="57" y="68"/>
                  <a:pt x="52" y="73"/>
                  <a:pt x="52" y="79"/>
                </a:cubicBezTo>
                <a:cubicBezTo>
                  <a:pt x="52" y="87"/>
                  <a:pt x="52" y="87"/>
                  <a:pt x="52" y="87"/>
                </a:cubicBezTo>
                <a:cubicBezTo>
                  <a:pt x="52" y="91"/>
                  <a:pt x="53" y="94"/>
                  <a:pt x="55" y="97"/>
                </a:cubicBezTo>
                <a:cubicBezTo>
                  <a:pt x="57" y="101"/>
                  <a:pt x="58" y="105"/>
                  <a:pt x="58" y="110"/>
                </a:cubicBezTo>
                <a:cubicBezTo>
                  <a:pt x="58" y="116"/>
                  <a:pt x="56" y="122"/>
                  <a:pt x="52" y="126"/>
                </a:cubicBezTo>
                <a:cubicBezTo>
                  <a:pt x="47" y="131"/>
                  <a:pt x="41" y="133"/>
                  <a:pt x="35" y="133"/>
                </a:cubicBezTo>
                <a:cubicBezTo>
                  <a:pt x="35" y="133"/>
                  <a:pt x="35" y="133"/>
                  <a:pt x="35" y="133"/>
                </a:cubicBezTo>
                <a:cubicBezTo>
                  <a:pt x="22" y="133"/>
                  <a:pt x="12" y="123"/>
                  <a:pt x="12" y="110"/>
                </a:cubicBezTo>
                <a:cubicBezTo>
                  <a:pt x="12" y="106"/>
                  <a:pt x="13" y="101"/>
                  <a:pt x="15" y="97"/>
                </a:cubicBezTo>
                <a:cubicBezTo>
                  <a:pt x="17" y="94"/>
                  <a:pt x="18" y="91"/>
                  <a:pt x="18" y="87"/>
                </a:cubicBezTo>
                <a:cubicBezTo>
                  <a:pt x="18" y="29"/>
                  <a:pt x="18" y="29"/>
                  <a:pt x="18" y="29"/>
                </a:cubicBezTo>
                <a:cubicBezTo>
                  <a:pt x="18" y="19"/>
                  <a:pt x="26" y="11"/>
                  <a:pt x="35" y="11"/>
                </a:cubicBezTo>
                <a:cubicBezTo>
                  <a:pt x="35" y="11"/>
                  <a:pt x="35" y="11"/>
                  <a:pt x="35" y="11"/>
                </a:cubicBezTo>
                <a:cubicBezTo>
                  <a:pt x="43" y="11"/>
                  <a:pt x="50" y="17"/>
                  <a:pt x="52" y="25"/>
                </a:cubicBezTo>
                <a:cubicBezTo>
                  <a:pt x="53" y="30"/>
                  <a:pt x="57" y="34"/>
                  <a:pt x="63" y="34"/>
                </a:cubicBezTo>
                <a:cubicBezTo>
                  <a:pt x="69" y="34"/>
                  <a:pt x="69" y="34"/>
                  <a:pt x="69" y="34"/>
                </a:cubicBezTo>
                <a:cubicBezTo>
                  <a:pt x="72" y="34"/>
                  <a:pt x="74" y="32"/>
                  <a:pt x="75" y="29"/>
                </a:cubicBezTo>
                <a:cubicBezTo>
                  <a:pt x="75" y="25"/>
                  <a:pt x="72" y="23"/>
                  <a:pt x="69" y="23"/>
                </a:cubicBezTo>
                <a:cubicBezTo>
                  <a:pt x="63" y="23"/>
                  <a:pt x="63" y="23"/>
                  <a:pt x="63" y="23"/>
                </a:cubicBezTo>
                <a:cubicBezTo>
                  <a:pt x="60" y="9"/>
                  <a:pt x="48" y="0"/>
                  <a:pt x="35" y="0"/>
                </a:cubicBezTo>
                <a:cubicBezTo>
                  <a:pt x="35" y="0"/>
                  <a:pt x="35" y="0"/>
                  <a:pt x="35" y="0"/>
                </a:cubicBezTo>
                <a:cubicBezTo>
                  <a:pt x="27" y="0"/>
                  <a:pt x="20" y="3"/>
                  <a:pt x="15" y="9"/>
                </a:cubicBezTo>
                <a:cubicBezTo>
                  <a:pt x="10" y="14"/>
                  <a:pt x="7" y="21"/>
                  <a:pt x="7" y="29"/>
                </a:cubicBezTo>
                <a:cubicBezTo>
                  <a:pt x="7" y="87"/>
                  <a:pt x="7" y="87"/>
                  <a:pt x="7" y="87"/>
                </a:cubicBezTo>
                <a:cubicBezTo>
                  <a:pt x="7" y="89"/>
                  <a:pt x="6" y="90"/>
                  <a:pt x="6" y="91"/>
                </a:cubicBezTo>
                <a:cubicBezTo>
                  <a:pt x="2" y="97"/>
                  <a:pt x="0" y="104"/>
                  <a:pt x="0" y="110"/>
                </a:cubicBezTo>
                <a:cubicBezTo>
                  <a:pt x="1" y="119"/>
                  <a:pt x="4" y="128"/>
                  <a:pt x="11" y="134"/>
                </a:cubicBezTo>
                <a:cubicBezTo>
                  <a:pt x="17" y="141"/>
                  <a:pt x="26" y="144"/>
                  <a:pt x="35" y="144"/>
                </a:cubicBezTo>
                <a:cubicBezTo>
                  <a:pt x="35" y="144"/>
                  <a:pt x="35" y="144"/>
                  <a:pt x="35" y="144"/>
                </a:cubicBezTo>
                <a:cubicBezTo>
                  <a:pt x="44" y="144"/>
                  <a:pt x="53" y="141"/>
                  <a:pt x="59" y="134"/>
                </a:cubicBezTo>
                <a:close/>
                <a:moveTo>
                  <a:pt x="138" y="37"/>
                </a:moveTo>
                <a:cubicBezTo>
                  <a:pt x="138" y="35"/>
                  <a:pt x="138" y="28"/>
                  <a:pt x="125" y="12"/>
                </a:cubicBezTo>
                <a:cubicBezTo>
                  <a:pt x="123" y="9"/>
                  <a:pt x="119" y="7"/>
                  <a:pt x="115" y="7"/>
                </a:cubicBezTo>
                <a:cubicBezTo>
                  <a:pt x="112" y="7"/>
                  <a:pt x="108" y="9"/>
                  <a:pt x="106" y="12"/>
                </a:cubicBezTo>
                <a:cubicBezTo>
                  <a:pt x="93" y="28"/>
                  <a:pt x="93" y="35"/>
                  <a:pt x="93" y="37"/>
                </a:cubicBezTo>
                <a:cubicBezTo>
                  <a:pt x="93" y="50"/>
                  <a:pt x="103" y="60"/>
                  <a:pt x="115" y="60"/>
                </a:cubicBezTo>
                <a:cubicBezTo>
                  <a:pt x="128" y="60"/>
                  <a:pt x="138" y="50"/>
                  <a:pt x="138" y="37"/>
                </a:cubicBezTo>
                <a:close/>
                <a:moveTo>
                  <a:pt x="116" y="19"/>
                </a:moveTo>
                <a:cubicBezTo>
                  <a:pt x="125" y="29"/>
                  <a:pt x="127" y="35"/>
                  <a:pt x="127" y="37"/>
                </a:cubicBezTo>
                <a:cubicBezTo>
                  <a:pt x="127" y="43"/>
                  <a:pt x="122" y="48"/>
                  <a:pt x="115" y="48"/>
                </a:cubicBezTo>
                <a:cubicBezTo>
                  <a:pt x="109" y="48"/>
                  <a:pt x="104" y="43"/>
                  <a:pt x="104" y="37"/>
                </a:cubicBezTo>
                <a:cubicBezTo>
                  <a:pt x="104" y="35"/>
                  <a:pt x="106" y="29"/>
                  <a:pt x="115" y="19"/>
                </a:cubicBezTo>
                <a:cubicBezTo>
                  <a:pt x="115" y="19"/>
                  <a:pt x="115" y="19"/>
                  <a:pt x="115" y="19"/>
                </a:cubicBezTo>
                <a:cubicBezTo>
                  <a:pt x="116" y="19"/>
                  <a:pt x="116" y="19"/>
                  <a:pt x="116" y="19"/>
                </a:cubicBezTo>
                <a:close/>
                <a:moveTo>
                  <a:pt x="145" y="110"/>
                </a:moveTo>
                <a:cubicBezTo>
                  <a:pt x="145" y="106"/>
                  <a:pt x="143" y="100"/>
                  <a:pt x="138" y="93"/>
                </a:cubicBezTo>
                <a:cubicBezTo>
                  <a:pt x="135" y="88"/>
                  <a:pt x="132" y="82"/>
                  <a:pt x="127" y="76"/>
                </a:cubicBezTo>
                <a:cubicBezTo>
                  <a:pt x="127" y="76"/>
                  <a:pt x="127" y="76"/>
                  <a:pt x="127" y="76"/>
                </a:cubicBezTo>
                <a:cubicBezTo>
                  <a:pt x="124" y="73"/>
                  <a:pt x="120" y="71"/>
                  <a:pt x="115" y="71"/>
                </a:cubicBezTo>
                <a:cubicBezTo>
                  <a:pt x="111" y="71"/>
                  <a:pt x="107" y="73"/>
                  <a:pt x="104" y="76"/>
                </a:cubicBezTo>
                <a:cubicBezTo>
                  <a:pt x="99" y="82"/>
                  <a:pt x="95" y="88"/>
                  <a:pt x="93" y="93"/>
                </a:cubicBezTo>
                <a:cubicBezTo>
                  <a:pt x="88" y="100"/>
                  <a:pt x="86" y="106"/>
                  <a:pt x="86" y="110"/>
                </a:cubicBezTo>
                <a:cubicBezTo>
                  <a:pt x="86" y="127"/>
                  <a:pt x="99" y="140"/>
                  <a:pt x="115" y="140"/>
                </a:cubicBezTo>
                <a:cubicBezTo>
                  <a:pt x="132" y="140"/>
                  <a:pt x="145" y="127"/>
                  <a:pt x="145" y="110"/>
                </a:cubicBezTo>
                <a:close/>
                <a:moveTo>
                  <a:pt x="118" y="84"/>
                </a:moveTo>
                <a:cubicBezTo>
                  <a:pt x="129" y="98"/>
                  <a:pt x="134" y="107"/>
                  <a:pt x="134" y="110"/>
                </a:cubicBezTo>
                <a:cubicBezTo>
                  <a:pt x="134" y="120"/>
                  <a:pt x="125" y="129"/>
                  <a:pt x="115" y="129"/>
                </a:cubicBezTo>
                <a:cubicBezTo>
                  <a:pt x="106" y="129"/>
                  <a:pt x="97" y="120"/>
                  <a:pt x="97" y="110"/>
                </a:cubicBezTo>
                <a:cubicBezTo>
                  <a:pt x="97" y="107"/>
                  <a:pt x="101" y="98"/>
                  <a:pt x="113" y="84"/>
                </a:cubicBezTo>
                <a:cubicBezTo>
                  <a:pt x="114" y="82"/>
                  <a:pt x="115" y="82"/>
                  <a:pt x="115" y="82"/>
                </a:cubicBezTo>
                <a:cubicBezTo>
                  <a:pt x="116" y="82"/>
                  <a:pt x="117" y="82"/>
                  <a:pt x="118" y="84"/>
                </a:cubicBezTo>
                <a:close/>
                <a:moveTo>
                  <a:pt x="28" y="110"/>
                </a:moveTo>
                <a:cubicBezTo>
                  <a:pt x="28" y="106"/>
                  <a:pt x="31" y="103"/>
                  <a:pt x="35" y="103"/>
                </a:cubicBezTo>
                <a:cubicBezTo>
                  <a:pt x="39" y="103"/>
                  <a:pt x="42" y="106"/>
                  <a:pt x="42" y="110"/>
                </a:cubicBezTo>
                <a:cubicBezTo>
                  <a:pt x="42" y="114"/>
                  <a:pt x="39" y="117"/>
                  <a:pt x="35" y="117"/>
                </a:cubicBezTo>
                <a:cubicBezTo>
                  <a:pt x="31" y="117"/>
                  <a:pt x="28" y="114"/>
                  <a:pt x="28" y="110"/>
                </a:cubicBezTo>
                <a:close/>
                <a:moveTo>
                  <a:pt x="41" y="86"/>
                </a:moveTo>
                <a:cubicBezTo>
                  <a:pt x="41" y="51"/>
                  <a:pt x="41" y="51"/>
                  <a:pt x="41" y="51"/>
                </a:cubicBezTo>
                <a:cubicBezTo>
                  <a:pt x="41" y="48"/>
                  <a:pt x="38" y="45"/>
                  <a:pt x="35" y="45"/>
                </a:cubicBezTo>
                <a:cubicBezTo>
                  <a:pt x="32" y="45"/>
                  <a:pt x="29" y="48"/>
                  <a:pt x="29" y="51"/>
                </a:cubicBezTo>
                <a:cubicBezTo>
                  <a:pt x="29" y="86"/>
                  <a:pt x="29" y="86"/>
                  <a:pt x="29" y="86"/>
                </a:cubicBezTo>
                <a:cubicBezTo>
                  <a:pt x="29" y="89"/>
                  <a:pt x="32" y="91"/>
                  <a:pt x="35" y="91"/>
                </a:cubicBezTo>
                <a:cubicBezTo>
                  <a:pt x="38" y="91"/>
                  <a:pt x="41" y="89"/>
                  <a:pt x="41" y="8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48"/>
          <p:cNvSpPr/>
          <p:nvPr/>
        </p:nvSpPr>
        <p:spPr>
          <a:xfrm>
            <a:off x="5605802" y="2231158"/>
            <a:ext cx="379135" cy="381337"/>
          </a:xfrm>
          <a:custGeom>
            <a:avLst/>
            <a:gdLst/>
            <a:ahLst/>
            <a:cxnLst/>
            <a:rect l="l" t="t" r="r" b="b"/>
            <a:pathLst>
              <a:path w="145" h="145" extrusionOk="0">
                <a:moveTo>
                  <a:pt x="49" y="83"/>
                </a:moveTo>
                <a:cubicBezTo>
                  <a:pt x="31" y="83"/>
                  <a:pt x="31" y="83"/>
                  <a:pt x="31" y="83"/>
                </a:cubicBezTo>
                <a:cubicBezTo>
                  <a:pt x="14" y="83"/>
                  <a:pt x="0" y="69"/>
                  <a:pt x="0" y="52"/>
                </a:cubicBezTo>
                <a:cubicBezTo>
                  <a:pt x="0" y="36"/>
                  <a:pt x="12" y="23"/>
                  <a:pt x="27" y="22"/>
                </a:cubicBezTo>
                <a:cubicBezTo>
                  <a:pt x="30" y="9"/>
                  <a:pt x="41" y="0"/>
                  <a:pt x="54" y="0"/>
                </a:cubicBezTo>
                <a:cubicBezTo>
                  <a:pt x="61" y="0"/>
                  <a:pt x="68" y="2"/>
                  <a:pt x="73" y="7"/>
                </a:cubicBezTo>
                <a:cubicBezTo>
                  <a:pt x="76" y="10"/>
                  <a:pt x="79" y="14"/>
                  <a:pt x="81" y="19"/>
                </a:cubicBezTo>
                <a:cubicBezTo>
                  <a:pt x="93" y="20"/>
                  <a:pt x="102" y="30"/>
                  <a:pt x="102" y="42"/>
                </a:cubicBezTo>
                <a:cubicBezTo>
                  <a:pt x="103" y="45"/>
                  <a:pt x="100" y="48"/>
                  <a:pt x="98" y="48"/>
                </a:cubicBezTo>
                <a:cubicBezTo>
                  <a:pt x="94" y="48"/>
                  <a:pt x="91" y="46"/>
                  <a:pt x="91" y="42"/>
                </a:cubicBezTo>
                <a:cubicBezTo>
                  <a:pt x="91" y="35"/>
                  <a:pt x="86" y="30"/>
                  <a:pt x="79" y="30"/>
                </a:cubicBezTo>
                <a:cubicBezTo>
                  <a:pt x="79" y="30"/>
                  <a:pt x="77" y="30"/>
                  <a:pt x="77" y="30"/>
                </a:cubicBezTo>
                <a:cubicBezTo>
                  <a:pt x="74" y="30"/>
                  <a:pt x="71" y="28"/>
                  <a:pt x="71" y="25"/>
                </a:cubicBezTo>
                <a:cubicBezTo>
                  <a:pt x="70" y="17"/>
                  <a:pt x="63" y="11"/>
                  <a:pt x="54" y="11"/>
                </a:cubicBezTo>
                <a:cubicBezTo>
                  <a:pt x="45" y="11"/>
                  <a:pt x="38" y="18"/>
                  <a:pt x="38" y="27"/>
                </a:cubicBezTo>
                <a:cubicBezTo>
                  <a:pt x="38" y="29"/>
                  <a:pt x="37" y="30"/>
                  <a:pt x="36" y="31"/>
                </a:cubicBezTo>
                <a:cubicBezTo>
                  <a:pt x="35" y="32"/>
                  <a:pt x="33" y="33"/>
                  <a:pt x="32" y="33"/>
                </a:cubicBezTo>
                <a:cubicBezTo>
                  <a:pt x="32" y="33"/>
                  <a:pt x="31" y="33"/>
                  <a:pt x="31" y="33"/>
                </a:cubicBezTo>
                <a:cubicBezTo>
                  <a:pt x="20" y="33"/>
                  <a:pt x="12" y="41"/>
                  <a:pt x="12" y="52"/>
                </a:cubicBezTo>
                <a:cubicBezTo>
                  <a:pt x="12" y="63"/>
                  <a:pt x="20" y="72"/>
                  <a:pt x="31" y="72"/>
                </a:cubicBezTo>
                <a:cubicBezTo>
                  <a:pt x="49" y="72"/>
                  <a:pt x="49" y="72"/>
                  <a:pt x="49" y="72"/>
                </a:cubicBezTo>
                <a:cubicBezTo>
                  <a:pt x="52" y="72"/>
                  <a:pt x="55" y="74"/>
                  <a:pt x="55" y="77"/>
                </a:cubicBezTo>
                <a:cubicBezTo>
                  <a:pt x="55" y="80"/>
                  <a:pt x="52" y="83"/>
                  <a:pt x="49" y="83"/>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9"/>
                  <a:pt x="82" y="65"/>
                  <a:pt x="74" y="74"/>
                </a:cubicBezTo>
                <a:cubicBezTo>
                  <a:pt x="57" y="91"/>
                  <a:pt x="47" y="114"/>
                  <a:pt x="47" y="139"/>
                </a:cubicBezTo>
                <a:cubicBezTo>
                  <a:pt x="47" y="142"/>
                  <a:pt x="49" y="145"/>
                  <a:pt x="53" y="145"/>
                </a:cubicBezTo>
                <a:cubicBezTo>
                  <a:pt x="56" y="145"/>
                  <a:pt x="58" y="142"/>
                  <a:pt x="58" y="139"/>
                </a:cubicBezTo>
                <a:close/>
                <a:moveTo>
                  <a:pt x="80" y="139"/>
                </a:moveTo>
                <a:cubicBezTo>
                  <a:pt x="80" y="107"/>
                  <a:pt x="107" y="80"/>
                  <a:pt x="139" y="80"/>
                </a:cubicBezTo>
                <a:cubicBezTo>
                  <a:pt x="142" y="80"/>
                  <a:pt x="145" y="78"/>
                  <a:pt x="145" y="75"/>
                </a:cubicBezTo>
                <a:cubicBezTo>
                  <a:pt x="145" y="71"/>
                  <a:pt x="142" y="69"/>
                  <a:pt x="139" y="69"/>
                </a:cubicBezTo>
                <a:cubicBezTo>
                  <a:pt x="120" y="69"/>
                  <a:pt x="103" y="76"/>
                  <a:pt x="90" y="89"/>
                </a:cubicBezTo>
                <a:cubicBezTo>
                  <a:pt x="76" y="103"/>
                  <a:pt x="69" y="120"/>
                  <a:pt x="69" y="139"/>
                </a:cubicBezTo>
                <a:cubicBezTo>
                  <a:pt x="69" y="142"/>
                  <a:pt x="72" y="145"/>
                  <a:pt x="75" y="145"/>
                </a:cubicBezTo>
                <a:cubicBezTo>
                  <a:pt x="78" y="145"/>
                  <a:pt x="80" y="142"/>
                  <a:pt x="80" y="139"/>
                </a:cubicBezTo>
                <a:close/>
                <a:moveTo>
                  <a:pt x="68" y="61"/>
                </a:moveTo>
                <a:cubicBezTo>
                  <a:pt x="65" y="61"/>
                  <a:pt x="63" y="58"/>
                  <a:pt x="63" y="55"/>
                </a:cubicBezTo>
                <a:cubicBezTo>
                  <a:pt x="63" y="52"/>
                  <a:pt x="60" y="49"/>
                  <a:pt x="57" y="49"/>
                </a:cubicBezTo>
                <a:cubicBezTo>
                  <a:pt x="54" y="49"/>
                  <a:pt x="51" y="47"/>
                  <a:pt x="51" y="44"/>
                </a:cubicBezTo>
                <a:cubicBezTo>
                  <a:pt x="51" y="41"/>
                  <a:pt x="54" y="38"/>
                  <a:pt x="57" y="38"/>
                </a:cubicBezTo>
                <a:cubicBezTo>
                  <a:pt x="66" y="38"/>
                  <a:pt x="74" y="46"/>
                  <a:pt x="74" y="55"/>
                </a:cubicBezTo>
                <a:cubicBezTo>
                  <a:pt x="74" y="58"/>
                  <a:pt x="71" y="61"/>
                  <a:pt x="68" y="61"/>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6" y="114"/>
                  <a:pt x="91" y="126"/>
                  <a:pt x="91" y="139"/>
                </a:cubicBezTo>
                <a:cubicBezTo>
                  <a:pt x="91" y="142"/>
                  <a:pt x="94" y="145"/>
                  <a:pt x="97" y="145"/>
                </a:cubicBezTo>
                <a:cubicBezTo>
                  <a:pt x="100" y="145"/>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48"/>
          <p:cNvSpPr/>
          <p:nvPr/>
        </p:nvSpPr>
        <p:spPr>
          <a:xfrm>
            <a:off x="2353402" y="2231158"/>
            <a:ext cx="379135" cy="378031"/>
          </a:xfrm>
          <a:custGeom>
            <a:avLst/>
            <a:gdLst/>
            <a:ahLst/>
            <a:cxnLst/>
            <a:rect l="l" t="t" r="r" b="b"/>
            <a:pathLst>
              <a:path w="145" h="144" extrusionOk="0">
                <a:moveTo>
                  <a:pt x="52" y="144"/>
                </a:moveTo>
                <a:cubicBezTo>
                  <a:pt x="38" y="144"/>
                  <a:pt x="25" y="139"/>
                  <a:pt x="15" y="129"/>
                </a:cubicBezTo>
                <a:cubicBezTo>
                  <a:pt x="6" y="120"/>
                  <a:pt x="0" y="107"/>
                  <a:pt x="0" y="93"/>
                </a:cubicBezTo>
                <a:cubicBezTo>
                  <a:pt x="0" y="85"/>
                  <a:pt x="4" y="75"/>
                  <a:pt x="12" y="62"/>
                </a:cubicBezTo>
                <a:cubicBezTo>
                  <a:pt x="18" y="53"/>
                  <a:pt x="25" y="42"/>
                  <a:pt x="33" y="31"/>
                </a:cubicBezTo>
                <a:cubicBezTo>
                  <a:pt x="41" y="21"/>
                  <a:pt x="56" y="20"/>
                  <a:pt x="66" y="27"/>
                </a:cubicBezTo>
                <a:cubicBezTo>
                  <a:pt x="68" y="29"/>
                  <a:pt x="69" y="33"/>
                  <a:pt x="67" y="35"/>
                </a:cubicBezTo>
                <a:cubicBezTo>
                  <a:pt x="65" y="38"/>
                  <a:pt x="61" y="38"/>
                  <a:pt x="59" y="36"/>
                </a:cubicBezTo>
                <a:cubicBezTo>
                  <a:pt x="54" y="32"/>
                  <a:pt x="46" y="33"/>
                  <a:pt x="42" y="38"/>
                </a:cubicBezTo>
                <a:cubicBezTo>
                  <a:pt x="23" y="63"/>
                  <a:pt x="12" y="83"/>
                  <a:pt x="12" y="93"/>
                </a:cubicBezTo>
                <a:cubicBezTo>
                  <a:pt x="12" y="115"/>
                  <a:pt x="30" y="133"/>
                  <a:pt x="52" y="133"/>
                </a:cubicBezTo>
                <a:cubicBezTo>
                  <a:pt x="72" y="133"/>
                  <a:pt x="90" y="117"/>
                  <a:pt x="91" y="96"/>
                </a:cubicBezTo>
                <a:cubicBezTo>
                  <a:pt x="92" y="93"/>
                  <a:pt x="94" y="91"/>
                  <a:pt x="97" y="91"/>
                </a:cubicBezTo>
                <a:cubicBezTo>
                  <a:pt x="101" y="91"/>
                  <a:pt x="103" y="94"/>
                  <a:pt x="103" y="97"/>
                </a:cubicBezTo>
                <a:cubicBezTo>
                  <a:pt x="102" y="110"/>
                  <a:pt x="96" y="122"/>
                  <a:pt x="86" y="131"/>
                </a:cubicBezTo>
                <a:cubicBezTo>
                  <a:pt x="77" y="140"/>
                  <a:pt x="65" y="144"/>
                  <a:pt x="52" y="144"/>
                </a:cubicBezTo>
                <a:close/>
                <a:moveTo>
                  <a:pt x="145" y="47"/>
                </a:moveTo>
                <a:cubicBezTo>
                  <a:pt x="145" y="38"/>
                  <a:pt x="138" y="24"/>
                  <a:pt x="123" y="6"/>
                </a:cubicBezTo>
                <a:cubicBezTo>
                  <a:pt x="120" y="2"/>
                  <a:pt x="115" y="0"/>
                  <a:pt x="110" y="0"/>
                </a:cubicBezTo>
                <a:cubicBezTo>
                  <a:pt x="105" y="0"/>
                  <a:pt x="100" y="2"/>
                  <a:pt x="97" y="6"/>
                </a:cubicBezTo>
                <a:cubicBezTo>
                  <a:pt x="83" y="24"/>
                  <a:pt x="75" y="38"/>
                  <a:pt x="75" y="47"/>
                </a:cubicBezTo>
                <a:cubicBezTo>
                  <a:pt x="75" y="66"/>
                  <a:pt x="91" y="82"/>
                  <a:pt x="110" y="82"/>
                </a:cubicBezTo>
                <a:cubicBezTo>
                  <a:pt x="129" y="82"/>
                  <a:pt x="145" y="66"/>
                  <a:pt x="145" y="47"/>
                </a:cubicBezTo>
                <a:close/>
                <a:moveTo>
                  <a:pt x="114" y="13"/>
                </a:moveTo>
                <a:cubicBezTo>
                  <a:pt x="126" y="29"/>
                  <a:pt x="134" y="41"/>
                  <a:pt x="134" y="47"/>
                </a:cubicBezTo>
                <a:cubicBezTo>
                  <a:pt x="134" y="60"/>
                  <a:pt x="123" y="71"/>
                  <a:pt x="110" y="71"/>
                </a:cubicBezTo>
                <a:cubicBezTo>
                  <a:pt x="97" y="71"/>
                  <a:pt x="87" y="60"/>
                  <a:pt x="87" y="47"/>
                </a:cubicBezTo>
                <a:cubicBezTo>
                  <a:pt x="87" y="41"/>
                  <a:pt x="94" y="29"/>
                  <a:pt x="106" y="13"/>
                </a:cubicBezTo>
                <a:cubicBezTo>
                  <a:pt x="107" y="12"/>
                  <a:pt x="108" y="11"/>
                  <a:pt x="110" y="11"/>
                </a:cubicBezTo>
                <a:cubicBezTo>
                  <a:pt x="112" y="11"/>
                  <a:pt x="113" y="12"/>
                  <a:pt x="114" y="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48"/>
          <p:cNvSpPr/>
          <p:nvPr/>
        </p:nvSpPr>
        <p:spPr>
          <a:xfrm>
            <a:off x="3168982" y="2228954"/>
            <a:ext cx="379135" cy="380235"/>
          </a:xfrm>
          <a:custGeom>
            <a:avLst/>
            <a:gdLst/>
            <a:ahLst/>
            <a:cxnLst/>
            <a:rect l="l" t="t" r="r" b="b"/>
            <a:pathLst>
              <a:path w="145" h="145" extrusionOk="0">
                <a:moveTo>
                  <a:pt x="143" y="144"/>
                </a:moveTo>
                <a:cubicBezTo>
                  <a:pt x="142" y="145"/>
                  <a:pt x="141" y="145"/>
                  <a:pt x="139" y="145"/>
                </a:cubicBezTo>
                <a:cubicBezTo>
                  <a:pt x="138" y="145"/>
                  <a:pt x="136" y="145"/>
                  <a:pt x="135" y="144"/>
                </a:cubicBezTo>
                <a:cubicBezTo>
                  <a:pt x="31" y="40"/>
                  <a:pt x="31" y="40"/>
                  <a:pt x="31" y="40"/>
                </a:cubicBezTo>
                <a:cubicBezTo>
                  <a:pt x="25" y="43"/>
                  <a:pt x="21" y="50"/>
                  <a:pt x="21" y="57"/>
                </a:cubicBezTo>
                <a:cubicBezTo>
                  <a:pt x="21" y="59"/>
                  <a:pt x="21" y="61"/>
                  <a:pt x="22" y="64"/>
                </a:cubicBezTo>
                <a:cubicBezTo>
                  <a:pt x="23" y="66"/>
                  <a:pt x="22" y="69"/>
                  <a:pt x="20" y="71"/>
                </a:cubicBezTo>
                <a:cubicBezTo>
                  <a:pt x="15" y="73"/>
                  <a:pt x="12" y="78"/>
                  <a:pt x="12" y="84"/>
                </a:cubicBezTo>
                <a:cubicBezTo>
                  <a:pt x="12" y="92"/>
                  <a:pt x="18" y="99"/>
                  <a:pt x="27" y="99"/>
                </a:cubicBezTo>
                <a:cubicBezTo>
                  <a:pt x="30" y="99"/>
                  <a:pt x="32" y="101"/>
                  <a:pt x="32" y="104"/>
                </a:cubicBezTo>
                <a:cubicBezTo>
                  <a:pt x="32" y="107"/>
                  <a:pt x="30" y="110"/>
                  <a:pt x="27" y="110"/>
                </a:cubicBezTo>
                <a:cubicBezTo>
                  <a:pt x="12" y="110"/>
                  <a:pt x="0" y="98"/>
                  <a:pt x="0" y="84"/>
                </a:cubicBezTo>
                <a:cubicBezTo>
                  <a:pt x="0" y="76"/>
                  <a:pt x="4" y="68"/>
                  <a:pt x="10" y="63"/>
                </a:cubicBezTo>
                <a:cubicBezTo>
                  <a:pt x="10" y="61"/>
                  <a:pt x="10" y="59"/>
                  <a:pt x="10" y="57"/>
                </a:cubicBezTo>
                <a:cubicBezTo>
                  <a:pt x="10" y="47"/>
                  <a:pt x="15" y="37"/>
                  <a:pt x="23" y="32"/>
                </a:cubicBezTo>
                <a:cubicBezTo>
                  <a:pt x="2" y="11"/>
                  <a:pt x="2" y="11"/>
                  <a:pt x="2" y="11"/>
                </a:cubicBezTo>
                <a:cubicBezTo>
                  <a:pt x="0" y="8"/>
                  <a:pt x="0" y="5"/>
                  <a:pt x="2" y="3"/>
                </a:cubicBezTo>
                <a:cubicBezTo>
                  <a:pt x="4" y="0"/>
                  <a:pt x="8" y="0"/>
                  <a:pt x="10" y="3"/>
                </a:cubicBezTo>
                <a:cubicBezTo>
                  <a:pt x="143" y="136"/>
                  <a:pt x="143" y="136"/>
                  <a:pt x="143" y="136"/>
                </a:cubicBezTo>
                <a:cubicBezTo>
                  <a:pt x="145" y="138"/>
                  <a:pt x="145" y="142"/>
                  <a:pt x="143" y="144"/>
                </a:cubicBezTo>
                <a:close/>
                <a:moveTo>
                  <a:pt x="45" y="23"/>
                </a:moveTo>
                <a:cubicBezTo>
                  <a:pt x="48" y="25"/>
                  <a:pt x="51" y="24"/>
                  <a:pt x="53" y="22"/>
                </a:cubicBezTo>
                <a:cubicBezTo>
                  <a:pt x="58" y="16"/>
                  <a:pt x="65" y="12"/>
                  <a:pt x="73" y="12"/>
                </a:cubicBezTo>
                <a:cubicBezTo>
                  <a:pt x="87" y="12"/>
                  <a:pt x="97" y="23"/>
                  <a:pt x="98" y="36"/>
                </a:cubicBezTo>
                <a:cubicBezTo>
                  <a:pt x="98" y="38"/>
                  <a:pt x="99" y="39"/>
                  <a:pt x="100" y="40"/>
                </a:cubicBezTo>
                <a:cubicBezTo>
                  <a:pt x="101" y="41"/>
                  <a:pt x="102" y="42"/>
                  <a:pt x="104" y="42"/>
                </a:cubicBezTo>
                <a:cubicBezTo>
                  <a:pt x="104" y="42"/>
                  <a:pt x="105" y="42"/>
                  <a:pt x="105" y="42"/>
                </a:cubicBezTo>
                <a:cubicBezTo>
                  <a:pt x="121" y="42"/>
                  <a:pt x="134" y="54"/>
                  <a:pt x="134" y="70"/>
                </a:cubicBezTo>
                <a:cubicBezTo>
                  <a:pt x="134" y="79"/>
                  <a:pt x="130" y="87"/>
                  <a:pt x="123" y="92"/>
                </a:cubicBezTo>
                <a:cubicBezTo>
                  <a:pt x="121" y="94"/>
                  <a:pt x="120" y="98"/>
                  <a:pt x="122" y="100"/>
                </a:cubicBezTo>
                <a:cubicBezTo>
                  <a:pt x="124" y="101"/>
                  <a:pt x="125" y="102"/>
                  <a:pt x="127" y="102"/>
                </a:cubicBezTo>
                <a:cubicBezTo>
                  <a:pt x="128" y="102"/>
                  <a:pt x="129" y="102"/>
                  <a:pt x="130" y="101"/>
                </a:cubicBezTo>
                <a:cubicBezTo>
                  <a:pt x="140" y="93"/>
                  <a:pt x="145" y="82"/>
                  <a:pt x="145" y="70"/>
                </a:cubicBezTo>
                <a:cubicBezTo>
                  <a:pt x="145" y="49"/>
                  <a:pt x="129" y="32"/>
                  <a:pt x="109" y="31"/>
                </a:cubicBezTo>
                <a:cubicBezTo>
                  <a:pt x="107" y="23"/>
                  <a:pt x="104" y="16"/>
                  <a:pt x="98" y="11"/>
                </a:cubicBezTo>
                <a:cubicBezTo>
                  <a:pt x="91" y="5"/>
                  <a:pt x="83" y="1"/>
                  <a:pt x="73" y="1"/>
                </a:cubicBezTo>
                <a:cubicBezTo>
                  <a:pt x="62" y="1"/>
                  <a:pt x="51" y="6"/>
                  <a:pt x="44" y="15"/>
                </a:cubicBezTo>
                <a:cubicBezTo>
                  <a:pt x="43" y="18"/>
                  <a:pt x="43" y="21"/>
                  <a:pt x="45" y="23"/>
                </a:cubicBezTo>
                <a:close/>
                <a:moveTo>
                  <a:pt x="55" y="94"/>
                </a:moveTo>
                <a:cubicBezTo>
                  <a:pt x="55" y="90"/>
                  <a:pt x="52" y="86"/>
                  <a:pt x="48" y="86"/>
                </a:cubicBezTo>
                <a:cubicBezTo>
                  <a:pt x="44" y="86"/>
                  <a:pt x="41" y="90"/>
                  <a:pt x="41" y="94"/>
                </a:cubicBezTo>
                <a:cubicBezTo>
                  <a:pt x="41" y="97"/>
                  <a:pt x="44" y="101"/>
                  <a:pt x="48" y="101"/>
                </a:cubicBezTo>
                <a:cubicBezTo>
                  <a:pt x="52" y="101"/>
                  <a:pt x="55" y="97"/>
                  <a:pt x="55" y="94"/>
                </a:cubicBezTo>
                <a:close/>
                <a:moveTo>
                  <a:pt x="78" y="138"/>
                </a:moveTo>
                <a:cubicBezTo>
                  <a:pt x="78" y="135"/>
                  <a:pt x="75" y="131"/>
                  <a:pt x="71" y="131"/>
                </a:cubicBezTo>
                <a:cubicBezTo>
                  <a:pt x="67" y="131"/>
                  <a:pt x="64" y="135"/>
                  <a:pt x="64" y="138"/>
                </a:cubicBezTo>
                <a:cubicBezTo>
                  <a:pt x="64" y="142"/>
                  <a:pt x="67" y="145"/>
                  <a:pt x="71" y="145"/>
                </a:cubicBezTo>
                <a:cubicBezTo>
                  <a:pt x="75" y="145"/>
                  <a:pt x="78" y="142"/>
                  <a:pt x="78" y="138"/>
                </a:cubicBezTo>
                <a:close/>
                <a:moveTo>
                  <a:pt x="78" y="116"/>
                </a:moveTo>
                <a:cubicBezTo>
                  <a:pt x="78" y="112"/>
                  <a:pt x="75" y="109"/>
                  <a:pt x="71" y="109"/>
                </a:cubicBezTo>
                <a:cubicBezTo>
                  <a:pt x="67" y="109"/>
                  <a:pt x="64" y="112"/>
                  <a:pt x="64" y="116"/>
                </a:cubicBezTo>
                <a:cubicBezTo>
                  <a:pt x="64" y="120"/>
                  <a:pt x="67" y="123"/>
                  <a:pt x="71" y="123"/>
                </a:cubicBezTo>
                <a:cubicBezTo>
                  <a:pt x="75" y="123"/>
                  <a:pt x="78" y="120"/>
                  <a:pt x="78" y="116"/>
                </a:cubicBezTo>
                <a:close/>
                <a:moveTo>
                  <a:pt x="101" y="138"/>
                </a:moveTo>
                <a:cubicBezTo>
                  <a:pt x="101" y="135"/>
                  <a:pt x="97" y="131"/>
                  <a:pt x="93" y="131"/>
                </a:cubicBezTo>
                <a:cubicBezTo>
                  <a:pt x="90" y="131"/>
                  <a:pt x="86" y="135"/>
                  <a:pt x="86" y="138"/>
                </a:cubicBezTo>
                <a:cubicBezTo>
                  <a:pt x="86" y="142"/>
                  <a:pt x="90" y="145"/>
                  <a:pt x="93" y="145"/>
                </a:cubicBezTo>
                <a:cubicBezTo>
                  <a:pt x="97" y="145"/>
                  <a:pt x="101" y="142"/>
                  <a:pt x="101" y="138"/>
                </a:cubicBezTo>
                <a:close/>
                <a:moveTo>
                  <a:pt x="55" y="116"/>
                </a:moveTo>
                <a:cubicBezTo>
                  <a:pt x="55" y="112"/>
                  <a:pt x="52" y="109"/>
                  <a:pt x="48" y="109"/>
                </a:cubicBezTo>
                <a:cubicBezTo>
                  <a:pt x="44" y="109"/>
                  <a:pt x="41" y="112"/>
                  <a:pt x="41" y="116"/>
                </a:cubicBezTo>
                <a:cubicBezTo>
                  <a:pt x="41" y="120"/>
                  <a:pt x="44" y="123"/>
                  <a:pt x="48" y="123"/>
                </a:cubicBezTo>
                <a:cubicBezTo>
                  <a:pt x="52" y="123"/>
                  <a:pt x="55" y="120"/>
                  <a:pt x="55" y="116"/>
                </a:cubicBezTo>
                <a:close/>
                <a:moveTo>
                  <a:pt x="55" y="138"/>
                </a:moveTo>
                <a:cubicBezTo>
                  <a:pt x="55" y="135"/>
                  <a:pt x="52" y="131"/>
                  <a:pt x="48" y="131"/>
                </a:cubicBezTo>
                <a:cubicBezTo>
                  <a:pt x="44" y="131"/>
                  <a:pt x="41" y="135"/>
                  <a:pt x="41" y="138"/>
                </a:cubicBezTo>
                <a:cubicBezTo>
                  <a:pt x="41" y="142"/>
                  <a:pt x="44" y="145"/>
                  <a:pt x="48" y="145"/>
                </a:cubicBezTo>
                <a:cubicBezTo>
                  <a:pt x="52" y="145"/>
                  <a:pt x="55" y="142"/>
                  <a:pt x="55" y="13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48"/>
          <p:cNvSpPr/>
          <p:nvPr/>
        </p:nvSpPr>
        <p:spPr>
          <a:xfrm>
            <a:off x="8043725" y="1632703"/>
            <a:ext cx="379135" cy="378031"/>
          </a:xfrm>
          <a:custGeom>
            <a:avLst/>
            <a:gdLst/>
            <a:ahLst/>
            <a:cxnLst/>
            <a:rect l="l" t="t" r="r" b="b"/>
            <a:pathLst>
              <a:path w="145" h="144" extrusionOk="0">
                <a:moveTo>
                  <a:pt x="140" y="141"/>
                </a:moveTo>
                <a:cubicBezTo>
                  <a:pt x="128" y="143"/>
                  <a:pt x="116" y="144"/>
                  <a:pt x="105" y="144"/>
                </a:cubicBezTo>
                <a:cubicBezTo>
                  <a:pt x="90" y="144"/>
                  <a:pt x="78" y="142"/>
                  <a:pt x="67" y="140"/>
                </a:cubicBezTo>
                <a:cubicBezTo>
                  <a:pt x="62" y="139"/>
                  <a:pt x="57" y="138"/>
                  <a:pt x="52" y="137"/>
                </a:cubicBezTo>
                <a:cubicBezTo>
                  <a:pt x="48" y="137"/>
                  <a:pt x="46" y="134"/>
                  <a:pt x="47" y="131"/>
                </a:cubicBezTo>
                <a:cubicBezTo>
                  <a:pt x="47" y="128"/>
                  <a:pt x="50" y="126"/>
                  <a:pt x="53" y="126"/>
                </a:cubicBezTo>
                <a:cubicBezTo>
                  <a:pt x="59" y="127"/>
                  <a:pt x="64" y="128"/>
                  <a:pt x="69" y="129"/>
                </a:cubicBezTo>
                <a:cubicBezTo>
                  <a:pt x="79" y="131"/>
                  <a:pt x="90" y="133"/>
                  <a:pt x="104" y="133"/>
                </a:cubicBezTo>
                <a:cubicBezTo>
                  <a:pt x="115" y="133"/>
                  <a:pt x="126" y="132"/>
                  <a:pt x="138" y="130"/>
                </a:cubicBezTo>
                <a:cubicBezTo>
                  <a:pt x="141" y="129"/>
                  <a:pt x="144" y="131"/>
                  <a:pt x="145" y="134"/>
                </a:cubicBezTo>
                <a:cubicBezTo>
                  <a:pt x="145" y="137"/>
                  <a:pt x="143" y="140"/>
                  <a:pt x="140" y="141"/>
                </a:cubicBezTo>
                <a:close/>
                <a:moveTo>
                  <a:pt x="31" y="88"/>
                </a:moveTo>
                <a:cubicBezTo>
                  <a:pt x="32" y="88"/>
                  <a:pt x="32" y="88"/>
                  <a:pt x="33" y="88"/>
                </a:cubicBezTo>
                <a:cubicBezTo>
                  <a:pt x="35" y="87"/>
                  <a:pt x="38" y="87"/>
                  <a:pt x="40" y="87"/>
                </a:cubicBezTo>
                <a:cubicBezTo>
                  <a:pt x="46" y="87"/>
                  <a:pt x="53" y="88"/>
                  <a:pt x="60" y="90"/>
                </a:cubicBezTo>
                <a:cubicBezTo>
                  <a:pt x="63" y="90"/>
                  <a:pt x="66" y="88"/>
                  <a:pt x="67" y="85"/>
                </a:cubicBezTo>
                <a:cubicBezTo>
                  <a:pt x="68" y="82"/>
                  <a:pt x="66" y="79"/>
                  <a:pt x="63" y="79"/>
                </a:cubicBezTo>
                <a:cubicBezTo>
                  <a:pt x="54" y="77"/>
                  <a:pt x="47" y="76"/>
                  <a:pt x="41" y="76"/>
                </a:cubicBezTo>
                <a:cubicBezTo>
                  <a:pt x="39" y="76"/>
                  <a:pt x="37" y="76"/>
                  <a:pt x="36" y="76"/>
                </a:cubicBezTo>
                <a:cubicBezTo>
                  <a:pt x="36" y="75"/>
                  <a:pt x="36" y="73"/>
                  <a:pt x="36" y="72"/>
                </a:cubicBezTo>
                <a:cubicBezTo>
                  <a:pt x="36" y="56"/>
                  <a:pt x="42" y="41"/>
                  <a:pt x="54" y="29"/>
                </a:cubicBezTo>
                <a:cubicBezTo>
                  <a:pt x="65" y="18"/>
                  <a:pt x="80" y="11"/>
                  <a:pt x="97" y="11"/>
                </a:cubicBezTo>
                <a:cubicBezTo>
                  <a:pt x="97" y="11"/>
                  <a:pt x="97" y="11"/>
                  <a:pt x="97" y="11"/>
                </a:cubicBezTo>
                <a:cubicBezTo>
                  <a:pt x="100" y="11"/>
                  <a:pt x="104" y="12"/>
                  <a:pt x="108" y="12"/>
                </a:cubicBezTo>
                <a:cubicBezTo>
                  <a:pt x="109" y="13"/>
                  <a:pt x="110" y="14"/>
                  <a:pt x="110" y="14"/>
                </a:cubicBezTo>
                <a:cubicBezTo>
                  <a:pt x="110" y="15"/>
                  <a:pt x="110" y="16"/>
                  <a:pt x="109" y="17"/>
                </a:cubicBezTo>
                <a:cubicBezTo>
                  <a:pt x="93" y="31"/>
                  <a:pt x="84" y="51"/>
                  <a:pt x="84" y="72"/>
                </a:cubicBezTo>
                <a:cubicBezTo>
                  <a:pt x="84" y="91"/>
                  <a:pt x="91" y="108"/>
                  <a:pt x="103" y="122"/>
                </a:cubicBezTo>
                <a:cubicBezTo>
                  <a:pt x="104" y="123"/>
                  <a:pt x="106" y="124"/>
                  <a:pt x="107" y="124"/>
                </a:cubicBezTo>
                <a:cubicBezTo>
                  <a:pt x="109" y="124"/>
                  <a:pt x="110" y="123"/>
                  <a:pt x="111" y="122"/>
                </a:cubicBezTo>
                <a:cubicBezTo>
                  <a:pt x="113" y="120"/>
                  <a:pt x="114" y="116"/>
                  <a:pt x="111" y="114"/>
                </a:cubicBezTo>
                <a:cubicBezTo>
                  <a:pt x="101" y="103"/>
                  <a:pt x="95" y="88"/>
                  <a:pt x="95" y="72"/>
                </a:cubicBezTo>
                <a:cubicBezTo>
                  <a:pt x="95" y="54"/>
                  <a:pt x="103" y="37"/>
                  <a:pt x="116" y="26"/>
                </a:cubicBezTo>
                <a:cubicBezTo>
                  <a:pt x="121" y="22"/>
                  <a:pt x="122" y="17"/>
                  <a:pt x="121" y="11"/>
                </a:cubicBezTo>
                <a:cubicBezTo>
                  <a:pt x="120" y="6"/>
                  <a:pt x="115" y="2"/>
                  <a:pt x="110" y="1"/>
                </a:cubicBezTo>
                <a:cubicBezTo>
                  <a:pt x="106" y="0"/>
                  <a:pt x="101" y="0"/>
                  <a:pt x="97" y="0"/>
                </a:cubicBezTo>
                <a:cubicBezTo>
                  <a:pt x="97" y="0"/>
                  <a:pt x="97" y="0"/>
                  <a:pt x="97" y="0"/>
                </a:cubicBezTo>
                <a:cubicBezTo>
                  <a:pt x="77" y="0"/>
                  <a:pt x="59" y="8"/>
                  <a:pt x="46" y="21"/>
                </a:cubicBezTo>
                <a:cubicBezTo>
                  <a:pt x="32" y="35"/>
                  <a:pt x="24" y="53"/>
                  <a:pt x="24" y="72"/>
                </a:cubicBezTo>
                <a:cubicBezTo>
                  <a:pt x="24" y="75"/>
                  <a:pt x="25" y="79"/>
                  <a:pt x="25" y="83"/>
                </a:cubicBezTo>
                <a:cubicBezTo>
                  <a:pt x="26" y="86"/>
                  <a:pt x="28" y="88"/>
                  <a:pt x="31" y="88"/>
                </a:cubicBezTo>
                <a:close/>
                <a:moveTo>
                  <a:pt x="75" y="116"/>
                </a:moveTo>
                <a:cubicBezTo>
                  <a:pt x="76" y="116"/>
                  <a:pt x="76" y="117"/>
                  <a:pt x="76" y="117"/>
                </a:cubicBezTo>
                <a:cubicBezTo>
                  <a:pt x="79" y="117"/>
                  <a:pt x="81" y="115"/>
                  <a:pt x="82" y="112"/>
                </a:cubicBezTo>
                <a:cubicBezTo>
                  <a:pt x="82" y="109"/>
                  <a:pt x="80" y="106"/>
                  <a:pt x="77" y="105"/>
                </a:cubicBezTo>
                <a:cubicBezTo>
                  <a:pt x="75" y="105"/>
                  <a:pt x="73" y="104"/>
                  <a:pt x="70" y="104"/>
                </a:cubicBezTo>
                <a:cubicBezTo>
                  <a:pt x="61" y="102"/>
                  <a:pt x="52" y="100"/>
                  <a:pt x="41" y="100"/>
                </a:cubicBezTo>
                <a:cubicBezTo>
                  <a:pt x="30" y="100"/>
                  <a:pt x="18" y="101"/>
                  <a:pt x="4" y="105"/>
                </a:cubicBezTo>
                <a:cubicBezTo>
                  <a:pt x="1" y="106"/>
                  <a:pt x="0" y="109"/>
                  <a:pt x="1" y="112"/>
                </a:cubicBezTo>
                <a:cubicBezTo>
                  <a:pt x="1" y="115"/>
                  <a:pt x="5" y="117"/>
                  <a:pt x="8" y="116"/>
                </a:cubicBezTo>
                <a:cubicBezTo>
                  <a:pt x="20" y="113"/>
                  <a:pt x="30" y="111"/>
                  <a:pt x="40" y="111"/>
                </a:cubicBezTo>
                <a:cubicBezTo>
                  <a:pt x="50" y="111"/>
                  <a:pt x="59" y="113"/>
                  <a:pt x="68" y="115"/>
                </a:cubicBezTo>
                <a:cubicBezTo>
                  <a:pt x="70" y="115"/>
                  <a:pt x="73" y="116"/>
                  <a:pt x="75" y="116"/>
                </a:cubicBezTo>
                <a:close/>
                <a:moveTo>
                  <a:pt x="6" y="141"/>
                </a:moveTo>
                <a:cubicBezTo>
                  <a:pt x="4" y="141"/>
                  <a:pt x="1" y="140"/>
                  <a:pt x="1" y="137"/>
                </a:cubicBezTo>
                <a:cubicBezTo>
                  <a:pt x="0" y="134"/>
                  <a:pt x="1" y="131"/>
                  <a:pt x="4" y="130"/>
                </a:cubicBezTo>
                <a:cubicBezTo>
                  <a:pt x="11" y="128"/>
                  <a:pt x="17" y="127"/>
                  <a:pt x="24" y="126"/>
                </a:cubicBezTo>
                <a:cubicBezTo>
                  <a:pt x="27" y="126"/>
                  <a:pt x="30" y="128"/>
                  <a:pt x="30" y="131"/>
                </a:cubicBezTo>
                <a:cubicBezTo>
                  <a:pt x="30" y="134"/>
                  <a:pt x="28" y="137"/>
                  <a:pt x="25" y="137"/>
                </a:cubicBezTo>
                <a:cubicBezTo>
                  <a:pt x="20" y="138"/>
                  <a:pt x="14" y="139"/>
                  <a:pt x="8" y="141"/>
                </a:cubicBezTo>
                <a:cubicBezTo>
                  <a:pt x="7" y="141"/>
                  <a:pt x="7" y="141"/>
                  <a:pt x="6" y="141"/>
                </a:cubicBezTo>
                <a:close/>
                <a:moveTo>
                  <a:pt x="20" y="15"/>
                </a:moveTo>
                <a:cubicBezTo>
                  <a:pt x="20" y="19"/>
                  <a:pt x="23" y="22"/>
                  <a:pt x="27" y="22"/>
                </a:cubicBezTo>
                <a:cubicBezTo>
                  <a:pt x="31" y="22"/>
                  <a:pt x="34" y="19"/>
                  <a:pt x="34" y="15"/>
                </a:cubicBezTo>
                <a:cubicBezTo>
                  <a:pt x="34" y="11"/>
                  <a:pt x="31" y="8"/>
                  <a:pt x="27" y="8"/>
                </a:cubicBezTo>
                <a:cubicBezTo>
                  <a:pt x="23" y="8"/>
                  <a:pt x="20" y="11"/>
                  <a:pt x="20" y="15"/>
                </a:cubicBezTo>
                <a:close/>
                <a:moveTo>
                  <a:pt x="131" y="96"/>
                </a:moveTo>
                <a:cubicBezTo>
                  <a:pt x="131" y="100"/>
                  <a:pt x="134" y="103"/>
                  <a:pt x="138" y="103"/>
                </a:cubicBezTo>
                <a:cubicBezTo>
                  <a:pt x="142" y="103"/>
                  <a:pt x="145" y="100"/>
                  <a:pt x="145" y="96"/>
                </a:cubicBezTo>
                <a:cubicBezTo>
                  <a:pt x="145" y="92"/>
                  <a:pt x="142" y="89"/>
                  <a:pt x="138" y="89"/>
                </a:cubicBezTo>
                <a:cubicBezTo>
                  <a:pt x="134" y="89"/>
                  <a:pt x="131" y="92"/>
                  <a:pt x="131" y="96"/>
                </a:cubicBezTo>
                <a:close/>
                <a:moveTo>
                  <a:pt x="114" y="58"/>
                </a:moveTo>
                <a:cubicBezTo>
                  <a:pt x="114" y="61"/>
                  <a:pt x="118" y="65"/>
                  <a:pt x="121" y="65"/>
                </a:cubicBezTo>
                <a:cubicBezTo>
                  <a:pt x="125" y="65"/>
                  <a:pt x="128" y="61"/>
                  <a:pt x="128" y="58"/>
                </a:cubicBezTo>
                <a:cubicBezTo>
                  <a:pt x="128" y="54"/>
                  <a:pt x="125" y="51"/>
                  <a:pt x="121" y="51"/>
                </a:cubicBezTo>
                <a:cubicBezTo>
                  <a:pt x="118" y="51"/>
                  <a:pt x="114" y="54"/>
                  <a:pt x="114" y="58"/>
                </a:cubicBezTo>
                <a:close/>
                <a:moveTo>
                  <a:pt x="0" y="52"/>
                </a:moveTo>
                <a:cubicBezTo>
                  <a:pt x="0" y="56"/>
                  <a:pt x="4" y="59"/>
                  <a:pt x="7" y="59"/>
                </a:cubicBezTo>
                <a:cubicBezTo>
                  <a:pt x="11" y="59"/>
                  <a:pt x="14" y="56"/>
                  <a:pt x="14" y="52"/>
                </a:cubicBezTo>
                <a:cubicBezTo>
                  <a:pt x="14" y="48"/>
                  <a:pt x="11" y="45"/>
                  <a:pt x="7" y="45"/>
                </a:cubicBezTo>
                <a:cubicBezTo>
                  <a:pt x="4" y="45"/>
                  <a:pt x="0" y="48"/>
                  <a:pt x="0" y="5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48"/>
          <p:cNvSpPr/>
          <p:nvPr/>
        </p:nvSpPr>
        <p:spPr>
          <a:xfrm>
            <a:off x="1526801" y="2231158"/>
            <a:ext cx="379135" cy="378031"/>
          </a:xfrm>
          <a:custGeom>
            <a:avLst/>
            <a:gdLst/>
            <a:ahLst/>
            <a:cxnLst/>
            <a:rect l="l" t="t" r="r" b="b"/>
            <a:pathLst>
              <a:path w="145" h="144" extrusionOk="0">
                <a:moveTo>
                  <a:pt x="105" y="144"/>
                </a:moveTo>
                <a:cubicBezTo>
                  <a:pt x="90" y="144"/>
                  <a:pt x="78" y="142"/>
                  <a:pt x="67" y="140"/>
                </a:cubicBezTo>
                <a:cubicBezTo>
                  <a:pt x="62" y="139"/>
                  <a:pt x="57" y="138"/>
                  <a:pt x="52" y="137"/>
                </a:cubicBezTo>
                <a:cubicBezTo>
                  <a:pt x="48" y="136"/>
                  <a:pt x="46" y="134"/>
                  <a:pt x="47" y="131"/>
                </a:cubicBezTo>
                <a:cubicBezTo>
                  <a:pt x="47" y="127"/>
                  <a:pt x="50" y="125"/>
                  <a:pt x="53" y="126"/>
                </a:cubicBezTo>
                <a:cubicBezTo>
                  <a:pt x="59" y="127"/>
                  <a:pt x="64" y="128"/>
                  <a:pt x="70" y="129"/>
                </a:cubicBezTo>
                <a:cubicBezTo>
                  <a:pt x="87" y="132"/>
                  <a:pt x="105" y="136"/>
                  <a:pt x="138" y="130"/>
                </a:cubicBezTo>
                <a:cubicBezTo>
                  <a:pt x="141" y="129"/>
                  <a:pt x="144" y="131"/>
                  <a:pt x="145" y="134"/>
                </a:cubicBezTo>
                <a:cubicBezTo>
                  <a:pt x="145" y="137"/>
                  <a:pt x="143" y="140"/>
                  <a:pt x="140" y="141"/>
                </a:cubicBezTo>
                <a:cubicBezTo>
                  <a:pt x="127" y="143"/>
                  <a:pt x="115" y="144"/>
                  <a:pt x="105" y="144"/>
                </a:cubicBezTo>
                <a:close/>
                <a:moveTo>
                  <a:pt x="95" y="114"/>
                </a:moveTo>
                <a:cubicBezTo>
                  <a:pt x="95" y="110"/>
                  <a:pt x="93" y="108"/>
                  <a:pt x="90" y="107"/>
                </a:cubicBezTo>
                <a:cubicBezTo>
                  <a:pt x="82" y="106"/>
                  <a:pt x="76" y="105"/>
                  <a:pt x="69" y="104"/>
                </a:cubicBezTo>
                <a:cubicBezTo>
                  <a:pt x="60" y="102"/>
                  <a:pt x="51" y="100"/>
                  <a:pt x="41" y="100"/>
                </a:cubicBezTo>
                <a:cubicBezTo>
                  <a:pt x="30" y="99"/>
                  <a:pt x="18" y="101"/>
                  <a:pt x="4" y="105"/>
                </a:cubicBezTo>
                <a:cubicBezTo>
                  <a:pt x="1" y="106"/>
                  <a:pt x="0" y="109"/>
                  <a:pt x="1" y="112"/>
                </a:cubicBezTo>
                <a:cubicBezTo>
                  <a:pt x="1" y="115"/>
                  <a:pt x="5" y="117"/>
                  <a:pt x="8" y="116"/>
                </a:cubicBezTo>
                <a:cubicBezTo>
                  <a:pt x="20" y="112"/>
                  <a:pt x="30" y="111"/>
                  <a:pt x="40" y="111"/>
                </a:cubicBezTo>
                <a:cubicBezTo>
                  <a:pt x="50" y="111"/>
                  <a:pt x="58" y="113"/>
                  <a:pt x="67" y="115"/>
                </a:cubicBezTo>
                <a:cubicBezTo>
                  <a:pt x="74" y="116"/>
                  <a:pt x="80" y="118"/>
                  <a:pt x="88" y="118"/>
                </a:cubicBezTo>
                <a:cubicBezTo>
                  <a:pt x="89" y="119"/>
                  <a:pt x="89" y="119"/>
                  <a:pt x="89" y="119"/>
                </a:cubicBezTo>
                <a:cubicBezTo>
                  <a:pt x="92" y="119"/>
                  <a:pt x="94" y="116"/>
                  <a:pt x="95" y="114"/>
                </a:cubicBezTo>
                <a:close/>
                <a:moveTo>
                  <a:pt x="106" y="100"/>
                </a:moveTo>
                <a:cubicBezTo>
                  <a:pt x="112" y="93"/>
                  <a:pt x="115" y="85"/>
                  <a:pt x="116" y="76"/>
                </a:cubicBezTo>
                <a:cubicBezTo>
                  <a:pt x="118" y="52"/>
                  <a:pt x="100" y="31"/>
                  <a:pt x="76" y="28"/>
                </a:cubicBezTo>
                <a:cubicBezTo>
                  <a:pt x="52" y="26"/>
                  <a:pt x="31" y="44"/>
                  <a:pt x="28" y="68"/>
                </a:cubicBezTo>
                <a:cubicBezTo>
                  <a:pt x="28" y="73"/>
                  <a:pt x="28" y="78"/>
                  <a:pt x="30" y="83"/>
                </a:cubicBezTo>
                <a:cubicBezTo>
                  <a:pt x="30" y="85"/>
                  <a:pt x="33" y="87"/>
                  <a:pt x="36" y="87"/>
                </a:cubicBezTo>
                <a:cubicBezTo>
                  <a:pt x="46" y="86"/>
                  <a:pt x="57" y="87"/>
                  <a:pt x="71" y="91"/>
                </a:cubicBezTo>
                <a:cubicBezTo>
                  <a:pt x="74" y="92"/>
                  <a:pt x="77" y="91"/>
                  <a:pt x="78" y="88"/>
                </a:cubicBezTo>
                <a:cubicBezTo>
                  <a:pt x="79" y="85"/>
                  <a:pt x="77" y="81"/>
                  <a:pt x="74" y="81"/>
                </a:cubicBezTo>
                <a:cubicBezTo>
                  <a:pt x="61" y="77"/>
                  <a:pt x="50" y="75"/>
                  <a:pt x="40" y="75"/>
                </a:cubicBezTo>
                <a:cubicBezTo>
                  <a:pt x="40" y="73"/>
                  <a:pt x="40" y="71"/>
                  <a:pt x="40" y="69"/>
                </a:cubicBezTo>
                <a:cubicBezTo>
                  <a:pt x="41" y="51"/>
                  <a:pt x="57" y="38"/>
                  <a:pt x="75" y="40"/>
                </a:cubicBezTo>
                <a:cubicBezTo>
                  <a:pt x="84" y="40"/>
                  <a:pt x="92" y="45"/>
                  <a:pt x="97" y="51"/>
                </a:cubicBezTo>
                <a:cubicBezTo>
                  <a:pt x="103" y="58"/>
                  <a:pt x="106" y="67"/>
                  <a:pt x="105" y="75"/>
                </a:cubicBezTo>
                <a:cubicBezTo>
                  <a:pt x="104" y="82"/>
                  <a:pt x="102" y="88"/>
                  <a:pt x="98" y="93"/>
                </a:cubicBezTo>
                <a:cubicBezTo>
                  <a:pt x="96" y="95"/>
                  <a:pt x="96" y="99"/>
                  <a:pt x="98" y="101"/>
                </a:cubicBezTo>
                <a:cubicBezTo>
                  <a:pt x="99" y="102"/>
                  <a:pt x="101" y="102"/>
                  <a:pt x="102" y="102"/>
                </a:cubicBezTo>
                <a:cubicBezTo>
                  <a:pt x="104" y="102"/>
                  <a:pt x="105" y="101"/>
                  <a:pt x="106" y="100"/>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4" y="17"/>
                  <a:pt x="77" y="15"/>
                  <a:pt x="77" y="11"/>
                </a:cubicBezTo>
                <a:close/>
                <a:moveTo>
                  <a:pt x="139" y="67"/>
                </a:moveTo>
                <a:cubicBezTo>
                  <a:pt x="134" y="67"/>
                  <a:pt x="134" y="67"/>
                  <a:pt x="134" y="67"/>
                </a:cubicBezTo>
                <a:cubicBezTo>
                  <a:pt x="131" y="67"/>
                  <a:pt x="128" y="69"/>
                  <a:pt x="128" y="72"/>
                </a:cubicBezTo>
                <a:cubicBezTo>
                  <a:pt x="128" y="75"/>
                  <a:pt x="130" y="78"/>
                  <a:pt x="134" y="78"/>
                </a:cubicBezTo>
                <a:cubicBezTo>
                  <a:pt x="139" y="78"/>
                  <a:pt x="139" y="78"/>
                  <a:pt x="139" y="78"/>
                </a:cubicBezTo>
                <a:cubicBezTo>
                  <a:pt x="142" y="78"/>
                  <a:pt x="145" y="75"/>
                  <a:pt x="145" y="72"/>
                </a:cubicBezTo>
                <a:cubicBezTo>
                  <a:pt x="145" y="69"/>
                  <a:pt x="142" y="67"/>
                  <a:pt x="139" y="67"/>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8" y="75"/>
                  <a:pt x="17" y="72"/>
                </a:cubicBezTo>
                <a:cubicBezTo>
                  <a:pt x="17" y="69"/>
                  <a:pt x="14" y="67"/>
                  <a:pt x="12" y="67"/>
                </a:cubicBezTo>
                <a:close/>
                <a:moveTo>
                  <a:pt x="6" y="141"/>
                </a:moveTo>
                <a:cubicBezTo>
                  <a:pt x="4" y="141"/>
                  <a:pt x="1" y="139"/>
                  <a:pt x="1" y="137"/>
                </a:cubicBezTo>
                <a:cubicBezTo>
                  <a:pt x="0" y="134"/>
                  <a:pt x="1" y="131"/>
                  <a:pt x="4" y="130"/>
                </a:cubicBezTo>
                <a:cubicBezTo>
                  <a:pt x="11" y="128"/>
                  <a:pt x="17" y="127"/>
                  <a:pt x="24" y="126"/>
                </a:cubicBezTo>
                <a:cubicBezTo>
                  <a:pt x="27" y="125"/>
                  <a:pt x="30" y="128"/>
                  <a:pt x="30" y="131"/>
                </a:cubicBezTo>
                <a:cubicBezTo>
                  <a:pt x="30" y="134"/>
                  <a:pt x="28" y="137"/>
                  <a:pt x="25" y="137"/>
                </a:cubicBezTo>
                <a:cubicBezTo>
                  <a:pt x="20" y="138"/>
                  <a:pt x="14" y="139"/>
                  <a:pt x="8" y="141"/>
                </a:cubicBezTo>
                <a:cubicBezTo>
                  <a:pt x="7" y="141"/>
                  <a:pt x="7" y="141"/>
                  <a:pt x="6" y="141"/>
                </a:cubicBezTo>
                <a:close/>
                <a:moveTo>
                  <a:pt x="113" y="119"/>
                </a:moveTo>
                <a:cubicBezTo>
                  <a:pt x="121" y="119"/>
                  <a:pt x="130" y="118"/>
                  <a:pt x="140" y="116"/>
                </a:cubicBezTo>
                <a:cubicBezTo>
                  <a:pt x="143" y="115"/>
                  <a:pt x="145" y="112"/>
                  <a:pt x="145" y="109"/>
                </a:cubicBezTo>
                <a:cubicBezTo>
                  <a:pt x="144" y="106"/>
                  <a:pt x="141" y="104"/>
                  <a:pt x="138" y="105"/>
                </a:cubicBezTo>
                <a:cubicBezTo>
                  <a:pt x="128" y="107"/>
                  <a:pt x="120" y="108"/>
                  <a:pt x="112" y="108"/>
                </a:cubicBezTo>
                <a:cubicBezTo>
                  <a:pt x="109" y="108"/>
                  <a:pt x="107" y="111"/>
                  <a:pt x="107" y="114"/>
                </a:cubicBezTo>
                <a:cubicBezTo>
                  <a:pt x="107" y="117"/>
                  <a:pt x="110" y="119"/>
                  <a:pt x="113" y="119"/>
                </a:cubicBezTo>
                <a:cubicBezTo>
                  <a:pt x="113" y="119"/>
                  <a:pt x="113" y="119"/>
                  <a:pt x="113" y="11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48"/>
          <p:cNvSpPr/>
          <p:nvPr/>
        </p:nvSpPr>
        <p:spPr>
          <a:xfrm>
            <a:off x="5605802" y="1630498"/>
            <a:ext cx="379135" cy="382439"/>
          </a:xfrm>
          <a:custGeom>
            <a:avLst/>
            <a:gdLst/>
            <a:ahLst/>
            <a:cxnLst/>
            <a:rect l="l" t="t" r="r" b="b"/>
            <a:pathLst>
              <a:path w="145" h="146" extrusionOk="0">
                <a:moveTo>
                  <a:pt x="123" y="130"/>
                </a:moveTo>
                <a:cubicBezTo>
                  <a:pt x="119" y="130"/>
                  <a:pt x="117" y="128"/>
                  <a:pt x="117" y="125"/>
                </a:cubicBezTo>
                <a:cubicBezTo>
                  <a:pt x="117" y="121"/>
                  <a:pt x="119" y="119"/>
                  <a:pt x="123" y="119"/>
                </a:cubicBezTo>
                <a:cubicBezTo>
                  <a:pt x="129" y="119"/>
                  <a:pt x="134" y="114"/>
                  <a:pt x="134" y="108"/>
                </a:cubicBezTo>
                <a:cubicBezTo>
                  <a:pt x="134" y="103"/>
                  <a:pt x="131" y="100"/>
                  <a:pt x="128" y="98"/>
                </a:cubicBezTo>
                <a:cubicBezTo>
                  <a:pt x="125" y="96"/>
                  <a:pt x="124" y="93"/>
                  <a:pt x="125" y="91"/>
                </a:cubicBezTo>
                <a:cubicBezTo>
                  <a:pt x="126" y="89"/>
                  <a:pt x="126" y="87"/>
                  <a:pt x="126" y="85"/>
                </a:cubicBezTo>
                <a:cubicBezTo>
                  <a:pt x="126" y="77"/>
                  <a:pt x="119" y="71"/>
                  <a:pt x="111" y="71"/>
                </a:cubicBezTo>
                <a:cubicBezTo>
                  <a:pt x="111" y="71"/>
                  <a:pt x="111" y="71"/>
                  <a:pt x="110" y="71"/>
                </a:cubicBezTo>
                <a:cubicBezTo>
                  <a:pt x="110" y="71"/>
                  <a:pt x="110" y="71"/>
                  <a:pt x="109" y="71"/>
                </a:cubicBezTo>
                <a:cubicBezTo>
                  <a:pt x="106" y="71"/>
                  <a:pt x="104" y="69"/>
                  <a:pt x="103" y="66"/>
                </a:cubicBezTo>
                <a:cubicBezTo>
                  <a:pt x="102" y="57"/>
                  <a:pt x="93" y="50"/>
                  <a:pt x="84" y="50"/>
                </a:cubicBezTo>
                <a:cubicBezTo>
                  <a:pt x="73" y="50"/>
                  <a:pt x="65" y="58"/>
                  <a:pt x="64" y="68"/>
                </a:cubicBezTo>
                <a:cubicBezTo>
                  <a:pt x="64" y="70"/>
                  <a:pt x="64" y="71"/>
                  <a:pt x="63" y="72"/>
                </a:cubicBezTo>
                <a:cubicBezTo>
                  <a:pt x="61" y="73"/>
                  <a:pt x="60" y="74"/>
                  <a:pt x="59" y="74"/>
                </a:cubicBezTo>
                <a:cubicBezTo>
                  <a:pt x="58" y="74"/>
                  <a:pt x="58" y="74"/>
                  <a:pt x="58" y="74"/>
                </a:cubicBezTo>
                <a:cubicBezTo>
                  <a:pt x="45" y="74"/>
                  <a:pt x="35" y="84"/>
                  <a:pt x="35" y="96"/>
                </a:cubicBezTo>
                <a:cubicBezTo>
                  <a:pt x="35" y="109"/>
                  <a:pt x="45" y="119"/>
                  <a:pt x="57" y="119"/>
                </a:cubicBezTo>
                <a:cubicBezTo>
                  <a:pt x="60" y="119"/>
                  <a:pt x="63" y="121"/>
                  <a:pt x="63" y="125"/>
                </a:cubicBezTo>
                <a:cubicBezTo>
                  <a:pt x="63" y="128"/>
                  <a:pt x="60" y="130"/>
                  <a:pt x="57" y="130"/>
                </a:cubicBezTo>
                <a:cubicBezTo>
                  <a:pt x="48" y="130"/>
                  <a:pt x="40" y="127"/>
                  <a:pt x="34" y="120"/>
                </a:cubicBezTo>
                <a:cubicBezTo>
                  <a:pt x="27" y="114"/>
                  <a:pt x="24" y="105"/>
                  <a:pt x="24" y="96"/>
                </a:cubicBezTo>
                <a:cubicBezTo>
                  <a:pt x="24" y="79"/>
                  <a:pt x="37" y="65"/>
                  <a:pt x="54" y="63"/>
                </a:cubicBezTo>
                <a:cubicBezTo>
                  <a:pt x="57" y="49"/>
                  <a:pt x="69" y="38"/>
                  <a:pt x="84" y="38"/>
                </a:cubicBezTo>
                <a:cubicBezTo>
                  <a:pt x="91" y="38"/>
                  <a:pt x="98" y="41"/>
                  <a:pt x="104" y="46"/>
                </a:cubicBezTo>
                <a:cubicBezTo>
                  <a:pt x="108" y="50"/>
                  <a:pt x="111" y="54"/>
                  <a:pt x="113" y="59"/>
                </a:cubicBezTo>
                <a:cubicBezTo>
                  <a:pt x="126" y="60"/>
                  <a:pt x="137" y="72"/>
                  <a:pt x="137" y="85"/>
                </a:cubicBezTo>
                <a:cubicBezTo>
                  <a:pt x="137" y="87"/>
                  <a:pt x="137" y="89"/>
                  <a:pt x="137" y="90"/>
                </a:cubicBezTo>
                <a:cubicBezTo>
                  <a:pt x="142" y="95"/>
                  <a:pt x="145" y="101"/>
                  <a:pt x="145" y="108"/>
                </a:cubicBezTo>
                <a:cubicBezTo>
                  <a:pt x="145" y="114"/>
                  <a:pt x="143" y="119"/>
                  <a:pt x="138" y="124"/>
                </a:cubicBezTo>
                <a:cubicBezTo>
                  <a:pt x="134" y="128"/>
                  <a:pt x="129" y="130"/>
                  <a:pt x="123" y="130"/>
                </a:cubicBezTo>
                <a:close/>
                <a:moveTo>
                  <a:pt x="15" y="88"/>
                </a:moveTo>
                <a:cubicBezTo>
                  <a:pt x="17" y="87"/>
                  <a:pt x="18" y="83"/>
                  <a:pt x="17" y="81"/>
                </a:cubicBezTo>
                <a:cubicBezTo>
                  <a:pt x="13" y="73"/>
                  <a:pt x="12" y="66"/>
                  <a:pt x="12" y="58"/>
                </a:cubicBezTo>
                <a:cubicBezTo>
                  <a:pt x="12" y="35"/>
                  <a:pt x="22" y="20"/>
                  <a:pt x="42" y="12"/>
                </a:cubicBezTo>
                <a:cubicBezTo>
                  <a:pt x="42" y="12"/>
                  <a:pt x="42" y="12"/>
                  <a:pt x="43" y="13"/>
                </a:cubicBezTo>
                <a:cubicBezTo>
                  <a:pt x="43" y="13"/>
                  <a:pt x="43" y="14"/>
                  <a:pt x="43" y="14"/>
                </a:cubicBezTo>
                <a:cubicBezTo>
                  <a:pt x="37" y="23"/>
                  <a:pt x="34" y="33"/>
                  <a:pt x="34" y="43"/>
                </a:cubicBezTo>
                <a:cubicBezTo>
                  <a:pt x="34" y="48"/>
                  <a:pt x="35" y="53"/>
                  <a:pt x="36" y="53"/>
                </a:cubicBezTo>
                <a:cubicBezTo>
                  <a:pt x="37" y="56"/>
                  <a:pt x="40" y="58"/>
                  <a:pt x="43" y="57"/>
                </a:cubicBezTo>
                <a:cubicBezTo>
                  <a:pt x="46" y="56"/>
                  <a:pt x="47" y="53"/>
                  <a:pt x="46" y="50"/>
                </a:cubicBezTo>
                <a:cubicBezTo>
                  <a:pt x="46" y="50"/>
                  <a:pt x="46" y="47"/>
                  <a:pt x="46" y="43"/>
                </a:cubicBezTo>
                <a:cubicBezTo>
                  <a:pt x="46" y="35"/>
                  <a:pt x="48" y="27"/>
                  <a:pt x="52" y="21"/>
                </a:cubicBezTo>
                <a:cubicBezTo>
                  <a:pt x="55" y="16"/>
                  <a:pt x="55" y="10"/>
                  <a:pt x="52" y="6"/>
                </a:cubicBezTo>
                <a:cubicBezTo>
                  <a:pt x="48" y="1"/>
                  <a:pt x="43" y="0"/>
                  <a:pt x="38" y="2"/>
                </a:cubicBezTo>
                <a:cubicBezTo>
                  <a:pt x="27" y="6"/>
                  <a:pt x="18" y="12"/>
                  <a:pt x="12" y="20"/>
                </a:cubicBezTo>
                <a:cubicBezTo>
                  <a:pt x="4" y="30"/>
                  <a:pt x="0" y="42"/>
                  <a:pt x="0" y="58"/>
                </a:cubicBezTo>
                <a:cubicBezTo>
                  <a:pt x="0" y="67"/>
                  <a:pt x="3" y="77"/>
                  <a:pt x="7" y="86"/>
                </a:cubicBezTo>
                <a:cubicBezTo>
                  <a:pt x="8" y="88"/>
                  <a:pt x="10" y="89"/>
                  <a:pt x="12" y="89"/>
                </a:cubicBezTo>
                <a:cubicBezTo>
                  <a:pt x="13" y="89"/>
                  <a:pt x="14" y="89"/>
                  <a:pt x="15" y="88"/>
                </a:cubicBezTo>
                <a:close/>
                <a:moveTo>
                  <a:pt x="88" y="144"/>
                </a:moveTo>
                <a:cubicBezTo>
                  <a:pt x="104" y="129"/>
                  <a:pt x="104" y="129"/>
                  <a:pt x="104" y="129"/>
                </a:cubicBezTo>
                <a:cubicBezTo>
                  <a:pt x="107" y="125"/>
                  <a:pt x="108" y="121"/>
                  <a:pt x="106" y="116"/>
                </a:cubicBezTo>
                <a:cubicBezTo>
                  <a:pt x="104" y="113"/>
                  <a:pt x="100" y="111"/>
                  <a:pt x="96" y="111"/>
                </a:cubicBezTo>
                <a:cubicBezTo>
                  <a:pt x="84" y="111"/>
                  <a:pt x="84" y="111"/>
                  <a:pt x="84" y="111"/>
                </a:cubicBezTo>
                <a:cubicBezTo>
                  <a:pt x="98" y="96"/>
                  <a:pt x="98" y="96"/>
                  <a:pt x="98" y="96"/>
                </a:cubicBezTo>
                <a:cubicBezTo>
                  <a:pt x="101" y="94"/>
                  <a:pt x="101" y="91"/>
                  <a:pt x="99" y="88"/>
                </a:cubicBezTo>
                <a:cubicBezTo>
                  <a:pt x="97" y="86"/>
                  <a:pt x="93" y="86"/>
                  <a:pt x="91" y="88"/>
                </a:cubicBezTo>
                <a:cubicBezTo>
                  <a:pt x="74" y="104"/>
                  <a:pt x="74" y="104"/>
                  <a:pt x="74" y="104"/>
                </a:cubicBezTo>
                <a:cubicBezTo>
                  <a:pt x="71" y="107"/>
                  <a:pt x="70" y="111"/>
                  <a:pt x="72" y="115"/>
                </a:cubicBezTo>
                <a:cubicBezTo>
                  <a:pt x="74" y="119"/>
                  <a:pt x="77" y="122"/>
                  <a:pt x="82" y="122"/>
                </a:cubicBezTo>
                <a:cubicBezTo>
                  <a:pt x="94" y="122"/>
                  <a:pt x="94" y="122"/>
                  <a:pt x="94" y="122"/>
                </a:cubicBezTo>
                <a:cubicBezTo>
                  <a:pt x="80" y="136"/>
                  <a:pt x="80" y="136"/>
                  <a:pt x="80" y="136"/>
                </a:cubicBezTo>
                <a:cubicBezTo>
                  <a:pt x="78" y="138"/>
                  <a:pt x="78" y="142"/>
                  <a:pt x="80" y="144"/>
                </a:cubicBezTo>
                <a:cubicBezTo>
                  <a:pt x="81" y="145"/>
                  <a:pt x="82" y="146"/>
                  <a:pt x="84" y="146"/>
                </a:cubicBezTo>
                <a:cubicBezTo>
                  <a:pt x="85" y="146"/>
                  <a:pt x="87" y="145"/>
                  <a:pt x="88"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48"/>
          <p:cNvSpPr/>
          <p:nvPr/>
        </p:nvSpPr>
        <p:spPr>
          <a:xfrm>
            <a:off x="4790223" y="1632703"/>
            <a:ext cx="379135" cy="378031"/>
          </a:xfrm>
          <a:custGeom>
            <a:avLst/>
            <a:gdLst/>
            <a:ahLst/>
            <a:cxnLst/>
            <a:rect l="l" t="t" r="r" b="b"/>
            <a:pathLst>
              <a:path w="145" h="144" extrusionOk="0">
                <a:moveTo>
                  <a:pt x="89" y="144"/>
                </a:moveTo>
                <a:cubicBezTo>
                  <a:pt x="6" y="144"/>
                  <a:pt x="6" y="144"/>
                  <a:pt x="6" y="144"/>
                </a:cubicBezTo>
                <a:cubicBezTo>
                  <a:pt x="3" y="144"/>
                  <a:pt x="1" y="142"/>
                  <a:pt x="0" y="139"/>
                </a:cubicBezTo>
                <a:cubicBezTo>
                  <a:pt x="0" y="136"/>
                  <a:pt x="3" y="133"/>
                  <a:pt x="6" y="133"/>
                </a:cubicBezTo>
                <a:cubicBezTo>
                  <a:pt x="89" y="133"/>
                  <a:pt x="89" y="133"/>
                  <a:pt x="89" y="133"/>
                </a:cubicBezTo>
                <a:cubicBezTo>
                  <a:pt x="92" y="133"/>
                  <a:pt x="94" y="132"/>
                  <a:pt x="96" y="130"/>
                </a:cubicBezTo>
                <a:cubicBezTo>
                  <a:pt x="98" y="127"/>
                  <a:pt x="98" y="124"/>
                  <a:pt x="96" y="122"/>
                </a:cubicBezTo>
                <a:cubicBezTo>
                  <a:pt x="43" y="16"/>
                  <a:pt x="43" y="16"/>
                  <a:pt x="43" y="16"/>
                </a:cubicBezTo>
                <a:cubicBezTo>
                  <a:pt x="41" y="13"/>
                  <a:pt x="39" y="11"/>
                  <a:pt x="35" y="11"/>
                </a:cubicBezTo>
                <a:cubicBezTo>
                  <a:pt x="35" y="11"/>
                  <a:pt x="35" y="11"/>
                  <a:pt x="35" y="11"/>
                </a:cubicBezTo>
                <a:cubicBezTo>
                  <a:pt x="32" y="11"/>
                  <a:pt x="30" y="13"/>
                  <a:pt x="28" y="16"/>
                </a:cubicBezTo>
                <a:cubicBezTo>
                  <a:pt x="13" y="46"/>
                  <a:pt x="13" y="46"/>
                  <a:pt x="13" y="46"/>
                </a:cubicBezTo>
                <a:cubicBezTo>
                  <a:pt x="11" y="49"/>
                  <a:pt x="11" y="53"/>
                  <a:pt x="13" y="56"/>
                </a:cubicBezTo>
                <a:cubicBezTo>
                  <a:pt x="21" y="73"/>
                  <a:pt x="21" y="73"/>
                  <a:pt x="21" y="73"/>
                </a:cubicBezTo>
                <a:cubicBezTo>
                  <a:pt x="35" y="47"/>
                  <a:pt x="35" y="47"/>
                  <a:pt x="35" y="47"/>
                </a:cubicBezTo>
                <a:cubicBezTo>
                  <a:pt x="36" y="45"/>
                  <a:pt x="38" y="43"/>
                  <a:pt x="40" y="43"/>
                </a:cubicBezTo>
                <a:cubicBezTo>
                  <a:pt x="42" y="43"/>
                  <a:pt x="44" y="45"/>
                  <a:pt x="45" y="46"/>
                </a:cubicBezTo>
                <a:cubicBezTo>
                  <a:pt x="57" y="68"/>
                  <a:pt x="57" y="68"/>
                  <a:pt x="57" y="68"/>
                </a:cubicBezTo>
                <a:cubicBezTo>
                  <a:pt x="58" y="71"/>
                  <a:pt x="57" y="74"/>
                  <a:pt x="55" y="76"/>
                </a:cubicBezTo>
                <a:cubicBezTo>
                  <a:pt x="52" y="78"/>
                  <a:pt x="48" y="77"/>
                  <a:pt x="47" y="74"/>
                </a:cubicBezTo>
                <a:cubicBezTo>
                  <a:pt x="40" y="61"/>
                  <a:pt x="40" y="61"/>
                  <a:pt x="40" y="61"/>
                </a:cubicBezTo>
                <a:cubicBezTo>
                  <a:pt x="26" y="89"/>
                  <a:pt x="26" y="89"/>
                  <a:pt x="26" y="89"/>
                </a:cubicBezTo>
                <a:cubicBezTo>
                  <a:pt x="25" y="91"/>
                  <a:pt x="23" y="92"/>
                  <a:pt x="21" y="92"/>
                </a:cubicBezTo>
                <a:cubicBezTo>
                  <a:pt x="21" y="92"/>
                  <a:pt x="21" y="92"/>
                  <a:pt x="21" y="92"/>
                </a:cubicBezTo>
                <a:cubicBezTo>
                  <a:pt x="19" y="92"/>
                  <a:pt x="17" y="91"/>
                  <a:pt x="16" y="89"/>
                </a:cubicBezTo>
                <a:cubicBezTo>
                  <a:pt x="3" y="60"/>
                  <a:pt x="3" y="60"/>
                  <a:pt x="3" y="60"/>
                </a:cubicBezTo>
                <a:cubicBezTo>
                  <a:pt x="0" y="54"/>
                  <a:pt x="0" y="47"/>
                  <a:pt x="3" y="41"/>
                </a:cubicBezTo>
                <a:cubicBezTo>
                  <a:pt x="18" y="11"/>
                  <a:pt x="18" y="11"/>
                  <a:pt x="18" y="11"/>
                </a:cubicBezTo>
                <a:cubicBezTo>
                  <a:pt x="21" y="4"/>
                  <a:pt x="28" y="0"/>
                  <a:pt x="35" y="0"/>
                </a:cubicBezTo>
                <a:cubicBezTo>
                  <a:pt x="35" y="0"/>
                  <a:pt x="35" y="0"/>
                  <a:pt x="35" y="0"/>
                </a:cubicBezTo>
                <a:cubicBezTo>
                  <a:pt x="43" y="0"/>
                  <a:pt x="50" y="4"/>
                  <a:pt x="53" y="11"/>
                </a:cubicBezTo>
                <a:cubicBezTo>
                  <a:pt x="107" y="117"/>
                  <a:pt x="107" y="117"/>
                  <a:pt x="107" y="117"/>
                </a:cubicBezTo>
                <a:cubicBezTo>
                  <a:pt x="110" y="123"/>
                  <a:pt x="109" y="130"/>
                  <a:pt x="106" y="135"/>
                </a:cubicBezTo>
                <a:cubicBezTo>
                  <a:pt x="102" y="141"/>
                  <a:pt x="96" y="144"/>
                  <a:pt x="89" y="144"/>
                </a:cubicBezTo>
                <a:close/>
                <a:moveTo>
                  <a:pt x="138" y="41"/>
                </a:moveTo>
                <a:cubicBezTo>
                  <a:pt x="134" y="41"/>
                  <a:pt x="131" y="44"/>
                  <a:pt x="131" y="48"/>
                </a:cubicBezTo>
                <a:cubicBezTo>
                  <a:pt x="131" y="52"/>
                  <a:pt x="134" y="55"/>
                  <a:pt x="138" y="55"/>
                </a:cubicBezTo>
                <a:cubicBezTo>
                  <a:pt x="142" y="55"/>
                  <a:pt x="145" y="52"/>
                  <a:pt x="145" y="48"/>
                </a:cubicBezTo>
                <a:cubicBezTo>
                  <a:pt x="145" y="44"/>
                  <a:pt x="142" y="41"/>
                  <a:pt x="138" y="41"/>
                </a:cubicBezTo>
                <a:close/>
                <a:moveTo>
                  <a:pt x="112" y="34"/>
                </a:moveTo>
                <a:cubicBezTo>
                  <a:pt x="108" y="34"/>
                  <a:pt x="105" y="37"/>
                  <a:pt x="105" y="41"/>
                </a:cubicBezTo>
                <a:cubicBezTo>
                  <a:pt x="105" y="45"/>
                  <a:pt x="108" y="48"/>
                  <a:pt x="112" y="48"/>
                </a:cubicBezTo>
                <a:cubicBezTo>
                  <a:pt x="116" y="48"/>
                  <a:pt x="119" y="45"/>
                  <a:pt x="119" y="41"/>
                </a:cubicBezTo>
                <a:cubicBezTo>
                  <a:pt x="119" y="37"/>
                  <a:pt x="116" y="34"/>
                  <a:pt x="112" y="34"/>
                </a:cubicBezTo>
                <a:close/>
                <a:moveTo>
                  <a:pt x="138" y="116"/>
                </a:moveTo>
                <a:cubicBezTo>
                  <a:pt x="134" y="116"/>
                  <a:pt x="131" y="119"/>
                  <a:pt x="131" y="123"/>
                </a:cubicBezTo>
                <a:cubicBezTo>
                  <a:pt x="131" y="127"/>
                  <a:pt x="134" y="130"/>
                  <a:pt x="138" y="130"/>
                </a:cubicBezTo>
                <a:cubicBezTo>
                  <a:pt x="142" y="130"/>
                  <a:pt x="145" y="127"/>
                  <a:pt x="145" y="123"/>
                </a:cubicBezTo>
                <a:cubicBezTo>
                  <a:pt x="145" y="119"/>
                  <a:pt x="142" y="116"/>
                  <a:pt x="138" y="116"/>
                </a:cubicBezTo>
                <a:close/>
                <a:moveTo>
                  <a:pt x="125" y="104"/>
                </a:moveTo>
                <a:cubicBezTo>
                  <a:pt x="118" y="104"/>
                  <a:pt x="111" y="100"/>
                  <a:pt x="108" y="94"/>
                </a:cubicBezTo>
                <a:cubicBezTo>
                  <a:pt x="108" y="94"/>
                  <a:pt x="108" y="94"/>
                  <a:pt x="108" y="94"/>
                </a:cubicBezTo>
                <a:cubicBezTo>
                  <a:pt x="90" y="60"/>
                  <a:pt x="90" y="60"/>
                  <a:pt x="90" y="60"/>
                </a:cubicBezTo>
                <a:cubicBezTo>
                  <a:pt x="89" y="57"/>
                  <a:pt x="90" y="54"/>
                  <a:pt x="93" y="52"/>
                </a:cubicBezTo>
                <a:cubicBezTo>
                  <a:pt x="96" y="51"/>
                  <a:pt x="99" y="52"/>
                  <a:pt x="100" y="55"/>
                </a:cubicBezTo>
                <a:cubicBezTo>
                  <a:pt x="118" y="89"/>
                  <a:pt x="118" y="89"/>
                  <a:pt x="118" y="89"/>
                </a:cubicBezTo>
                <a:cubicBezTo>
                  <a:pt x="119" y="91"/>
                  <a:pt x="122" y="93"/>
                  <a:pt x="125" y="93"/>
                </a:cubicBezTo>
                <a:cubicBezTo>
                  <a:pt x="130" y="93"/>
                  <a:pt x="134" y="89"/>
                  <a:pt x="134" y="85"/>
                </a:cubicBezTo>
                <a:cubicBezTo>
                  <a:pt x="134" y="80"/>
                  <a:pt x="130" y="76"/>
                  <a:pt x="125" y="76"/>
                </a:cubicBezTo>
                <a:cubicBezTo>
                  <a:pt x="122" y="76"/>
                  <a:pt x="119" y="74"/>
                  <a:pt x="119" y="71"/>
                </a:cubicBezTo>
                <a:cubicBezTo>
                  <a:pt x="119" y="67"/>
                  <a:pt x="122" y="65"/>
                  <a:pt x="125" y="65"/>
                </a:cubicBezTo>
                <a:cubicBezTo>
                  <a:pt x="136" y="65"/>
                  <a:pt x="145" y="74"/>
                  <a:pt x="145" y="85"/>
                </a:cubicBezTo>
                <a:cubicBezTo>
                  <a:pt x="145" y="96"/>
                  <a:pt x="136" y="104"/>
                  <a:pt x="125" y="104"/>
                </a:cubicBezTo>
                <a:close/>
                <a:moveTo>
                  <a:pt x="89" y="44"/>
                </a:moveTo>
                <a:cubicBezTo>
                  <a:pt x="92" y="43"/>
                  <a:pt x="93" y="39"/>
                  <a:pt x="91" y="37"/>
                </a:cubicBezTo>
                <a:cubicBezTo>
                  <a:pt x="85" y="25"/>
                  <a:pt x="85" y="25"/>
                  <a:pt x="85" y="25"/>
                </a:cubicBezTo>
                <a:cubicBezTo>
                  <a:pt x="84" y="22"/>
                  <a:pt x="81" y="21"/>
                  <a:pt x="78" y="22"/>
                </a:cubicBezTo>
                <a:cubicBezTo>
                  <a:pt x="75" y="24"/>
                  <a:pt x="74" y="27"/>
                  <a:pt x="75" y="30"/>
                </a:cubicBezTo>
                <a:cubicBezTo>
                  <a:pt x="81" y="42"/>
                  <a:pt x="81" y="42"/>
                  <a:pt x="81" y="42"/>
                </a:cubicBezTo>
                <a:cubicBezTo>
                  <a:pt x="82" y="44"/>
                  <a:pt x="84" y="45"/>
                  <a:pt x="86" y="45"/>
                </a:cubicBezTo>
                <a:cubicBezTo>
                  <a:pt x="87" y="45"/>
                  <a:pt x="88" y="45"/>
                  <a:pt x="89" y="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48"/>
          <p:cNvSpPr/>
          <p:nvPr/>
        </p:nvSpPr>
        <p:spPr>
          <a:xfrm>
            <a:off x="721140" y="1621681"/>
            <a:ext cx="379135" cy="379132"/>
          </a:xfrm>
          <a:custGeom>
            <a:avLst/>
            <a:gdLst/>
            <a:ahLst/>
            <a:cxnLst/>
            <a:rect l="l" t="t" r="r" b="b"/>
            <a:pathLst>
              <a:path w="145" h="144"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5" y="17"/>
                  <a:pt x="77" y="15"/>
                  <a:pt x="77"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55" y="107"/>
                </a:moveTo>
                <a:cubicBezTo>
                  <a:pt x="57" y="104"/>
                  <a:pt x="56" y="101"/>
                  <a:pt x="54" y="99"/>
                </a:cubicBezTo>
                <a:cubicBezTo>
                  <a:pt x="45" y="93"/>
                  <a:pt x="40" y="83"/>
                  <a:pt x="40" y="72"/>
                </a:cubicBezTo>
                <a:cubicBezTo>
                  <a:pt x="40" y="54"/>
                  <a:pt x="55" y="40"/>
                  <a:pt x="73" y="40"/>
                </a:cubicBezTo>
                <a:cubicBezTo>
                  <a:pt x="91" y="40"/>
                  <a:pt x="105" y="54"/>
                  <a:pt x="105" y="72"/>
                </a:cubicBezTo>
                <a:cubicBezTo>
                  <a:pt x="105" y="83"/>
                  <a:pt x="101" y="92"/>
                  <a:pt x="92" y="98"/>
                </a:cubicBezTo>
                <a:cubicBezTo>
                  <a:pt x="90" y="100"/>
                  <a:pt x="89" y="104"/>
                  <a:pt x="91" y="106"/>
                </a:cubicBezTo>
                <a:cubicBezTo>
                  <a:pt x="93" y="109"/>
                  <a:pt x="96" y="109"/>
                  <a:pt x="99" y="108"/>
                </a:cubicBezTo>
                <a:cubicBezTo>
                  <a:pt x="104" y="104"/>
                  <a:pt x="109" y="98"/>
                  <a:pt x="112" y="92"/>
                </a:cubicBezTo>
                <a:cubicBezTo>
                  <a:pt x="115" y="86"/>
                  <a:pt x="117" y="79"/>
                  <a:pt x="117" y="72"/>
                </a:cubicBezTo>
                <a:cubicBezTo>
                  <a:pt x="117" y="48"/>
                  <a:pt x="97" y="28"/>
                  <a:pt x="73" y="28"/>
                </a:cubicBezTo>
                <a:cubicBezTo>
                  <a:pt x="48" y="28"/>
                  <a:pt x="29" y="48"/>
                  <a:pt x="29" y="72"/>
                </a:cubicBezTo>
                <a:cubicBezTo>
                  <a:pt x="29" y="87"/>
                  <a:pt x="36" y="100"/>
                  <a:pt x="47" y="108"/>
                </a:cubicBezTo>
                <a:cubicBezTo>
                  <a:pt x="48" y="109"/>
                  <a:pt x="49" y="109"/>
                  <a:pt x="51" y="109"/>
                </a:cubicBezTo>
                <a:cubicBezTo>
                  <a:pt x="52" y="109"/>
                  <a:pt x="54" y="108"/>
                  <a:pt x="55" y="107"/>
                </a:cubicBezTo>
                <a:close/>
                <a:moveTo>
                  <a:pt x="73" y="144"/>
                </a:moveTo>
                <a:cubicBezTo>
                  <a:pt x="68" y="144"/>
                  <a:pt x="63" y="143"/>
                  <a:pt x="60" y="139"/>
                </a:cubicBezTo>
                <a:cubicBezTo>
                  <a:pt x="51" y="130"/>
                  <a:pt x="51" y="130"/>
                  <a:pt x="51" y="130"/>
                </a:cubicBezTo>
                <a:cubicBezTo>
                  <a:pt x="49" y="128"/>
                  <a:pt x="49" y="124"/>
                  <a:pt x="51" y="122"/>
                </a:cubicBezTo>
                <a:cubicBezTo>
                  <a:pt x="53" y="120"/>
                  <a:pt x="57" y="120"/>
                  <a:pt x="59" y="122"/>
                </a:cubicBezTo>
                <a:cubicBezTo>
                  <a:pt x="68" y="131"/>
                  <a:pt x="68" y="131"/>
                  <a:pt x="68" y="131"/>
                </a:cubicBezTo>
                <a:cubicBezTo>
                  <a:pt x="70" y="134"/>
                  <a:pt x="75" y="134"/>
                  <a:pt x="78" y="131"/>
                </a:cubicBezTo>
                <a:cubicBezTo>
                  <a:pt x="87" y="122"/>
                  <a:pt x="87" y="122"/>
                  <a:pt x="87" y="122"/>
                </a:cubicBezTo>
                <a:cubicBezTo>
                  <a:pt x="89" y="120"/>
                  <a:pt x="92" y="120"/>
                  <a:pt x="95" y="122"/>
                </a:cubicBezTo>
                <a:cubicBezTo>
                  <a:pt x="97" y="124"/>
                  <a:pt x="97" y="128"/>
                  <a:pt x="95" y="130"/>
                </a:cubicBezTo>
                <a:cubicBezTo>
                  <a:pt x="86" y="139"/>
                  <a:pt x="86" y="139"/>
                  <a:pt x="86" y="139"/>
                </a:cubicBezTo>
                <a:cubicBezTo>
                  <a:pt x="82" y="143"/>
                  <a:pt x="77" y="144"/>
                  <a:pt x="73" y="144"/>
                </a:cubicBezTo>
                <a:close/>
                <a:moveTo>
                  <a:pt x="78" y="118"/>
                </a:moveTo>
                <a:cubicBezTo>
                  <a:pt x="78" y="92"/>
                  <a:pt x="78" y="92"/>
                  <a:pt x="78" y="92"/>
                </a:cubicBezTo>
                <a:cubicBezTo>
                  <a:pt x="78" y="89"/>
                  <a:pt x="76" y="87"/>
                  <a:pt x="73" y="86"/>
                </a:cubicBezTo>
                <a:cubicBezTo>
                  <a:pt x="70" y="86"/>
                  <a:pt x="67" y="89"/>
                  <a:pt x="67" y="92"/>
                </a:cubicBezTo>
                <a:cubicBezTo>
                  <a:pt x="67" y="118"/>
                  <a:pt x="67" y="118"/>
                  <a:pt x="67" y="118"/>
                </a:cubicBezTo>
                <a:cubicBezTo>
                  <a:pt x="67" y="121"/>
                  <a:pt x="69" y="123"/>
                  <a:pt x="72" y="124"/>
                </a:cubicBezTo>
                <a:cubicBezTo>
                  <a:pt x="76" y="124"/>
                  <a:pt x="78" y="121"/>
                  <a:pt x="78" y="11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48"/>
          <p:cNvSpPr/>
          <p:nvPr/>
        </p:nvSpPr>
        <p:spPr>
          <a:xfrm>
            <a:off x="6411463" y="1632703"/>
            <a:ext cx="379135" cy="378031"/>
          </a:xfrm>
          <a:custGeom>
            <a:avLst/>
            <a:gdLst/>
            <a:ahLst/>
            <a:cxnLst/>
            <a:rect l="l" t="t" r="r" b="b"/>
            <a:pathLst>
              <a:path w="145" h="144" extrusionOk="0">
                <a:moveTo>
                  <a:pt x="27" y="109"/>
                </a:move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ubicBezTo>
                  <a:pt x="145" y="87"/>
                  <a:pt x="133" y="103"/>
                  <a:pt x="116" y="108"/>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lose/>
                <a:moveTo>
                  <a:pt x="102" y="115"/>
                </a:moveTo>
                <a:cubicBezTo>
                  <a:pt x="102" y="81"/>
                  <a:pt x="102" y="81"/>
                  <a:pt x="102" y="81"/>
                </a:cubicBezTo>
                <a:cubicBezTo>
                  <a:pt x="102" y="78"/>
                  <a:pt x="100" y="76"/>
                  <a:pt x="97" y="76"/>
                </a:cubicBezTo>
                <a:cubicBezTo>
                  <a:pt x="93" y="75"/>
                  <a:pt x="91" y="78"/>
                  <a:pt x="91" y="81"/>
                </a:cubicBezTo>
                <a:cubicBezTo>
                  <a:pt x="91" y="115"/>
                  <a:pt x="91" y="115"/>
                  <a:pt x="91" y="115"/>
                </a:cubicBezTo>
                <a:cubicBezTo>
                  <a:pt x="91" y="118"/>
                  <a:pt x="93" y="120"/>
                  <a:pt x="96" y="120"/>
                </a:cubicBezTo>
                <a:cubicBezTo>
                  <a:pt x="99" y="121"/>
                  <a:pt x="102" y="118"/>
                  <a:pt x="102" y="115"/>
                </a:cubicBezTo>
                <a:close/>
                <a:moveTo>
                  <a:pt x="76" y="97"/>
                </a:moveTo>
                <a:cubicBezTo>
                  <a:pt x="76" y="64"/>
                  <a:pt x="76" y="64"/>
                  <a:pt x="76" y="64"/>
                </a:cubicBezTo>
                <a:cubicBezTo>
                  <a:pt x="76" y="61"/>
                  <a:pt x="74" y="58"/>
                  <a:pt x="71" y="58"/>
                </a:cubicBezTo>
                <a:cubicBezTo>
                  <a:pt x="68" y="58"/>
                  <a:pt x="65" y="60"/>
                  <a:pt x="65" y="63"/>
                </a:cubicBezTo>
                <a:cubicBezTo>
                  <a:pt x="65" y="97"/>
                  <a:pt x="65" y="97"/>
                  <a:pt x="65" y="97"/>
                </a:cubicBezTo>
                <a:cubicBezTo>
                  <a:pt x="65" y="100"/>
                  <a:pt x="67" y="102"/>
                  <a:pt x="70" y="103"/>
                </a:cubicBezTo>
                <a:cubicBezTo>
                  <a:pt x="74" y="103"/>
                  <a:pt x="76" y="100"/>
                  <a:pt x="76" y="97"/>
                </a:cubicBezTo>
                <a:close/>
                <a:moveTo>
                  <a:pt x="51" y="115"/>
                </a:moveTo>
                <a:cubicBezTo>
                  <a:pt x="51" y="81"/>
                  <a:pt x="51" y="81"/>
                  <a:pt x="51" y="81"/>
                </a:cubicBezTo>
                <a:cubicBezTo>
                  <a:pt x="51" y="78"/>
                  <a:pt x="49" y="76"/>
                  <a:pt x="46" y="76"/>
                </a:cubicBezTo>
                <a:cubicBezTo>
                  <a:pt x="43" y="75"/>
                  <a:pt x="40" y="78"/>
                  <a:pt x="40" y="81"/>
                </a:cubicBezTo>
                <a:cubicBezTo>
                  <a:pt x="40" y="115"/>
                  <a:pt x="40" y="115"/>
                  <a:pt x="40" y="115"/>
                </a:cubicBezTo>
                <a:cubicBezTo>
                  <a:pt x="40" y="118"/>
                  <a:pt x="42" y="120"/>
                  <a:pt x="45" y="120"/>
                </a:cubicBezTo>
                <a:cubicBezTo>
                  <a:pt x="48" y="121"/>
                  <a:pt x="51" y="118"/>
                  <a:pt x="51" y="115"/>
                </a:cubicBezTo>
                <a:close/>
                <a:moveTo>
                  <a:pt x="89" y="137"/>
                </a:moveTo>
                <a:cubicBezTo>
                  <a:pt x="89" y="134"/>
                  <a:pt x="92" y="130"/>
                  <a:pt x="96" y="130"/>
                </a:cubicBezTo>
                <a:cubicBezTo>
                  <a:pt x="100" y="130"/>
                  <a:pt x="103" y="134"/>
                  <a:pt x="103" y="137"/>
                </a:cubicBezTo>
                <a:cubicBezTo>
                  <a:pt x="103" y="141"/>
                  <a:pt x="100" y="144"/>
                  <a:pt x="96" y="144"/>
                </a:cubicBezTo>
                <a:cubicBezTo>
                  <a:pt x="92" y="144"/>
                  <a:pt x="89" y="141"/>
                  <a:pt x="89" y="137"/>
                </a:cubicBezTo>
                <a:close/>
                <a:moveTo>
                  <a:pt x="46" y="144"/>
                </a:moveTo>
                <a:cubicBezTo>
                  <a:pt x="49" y="144"/>
                  <a:pt x="53" y="141"/>
                  <a:pt x="53" y="137"/>
                </a:cubicBezTo>
                <a:cubicBezTo>
                  <a:pt x="53" y="134"/>
                  <a:pt x="49" y="130"/>
                  <a:pt x="46" y="130"/>
                </a:cubicBezTo>
                <a:cubicBezTo>
                  <a:pt x="42" y="130"/>
                  <a:pt x="38" y="134"/>
                  <a:pt x="38" y="137"/>
                </a:cubicBezTo>
                <a:cubicBezTo>
                  <a:pt x="38" y="141"/>
                  <a:pt x="42" y="144"/>
                  <a:pt x="46" y="144"/>
                </a:cubicBezTo>
                <a:close/>
                <a:moveTo>
                  <a:pt x="71" y="127"/>
                </a:moveTo>
                <a:cubicBezTo>
                  <a:pt x="75" y="127"/>
                  <a:pt x="78" y="124"/>
                  <a:pt x="78" y="120"/>
                </a:cubicBezTo>
                <a:cubicBezTo>
                  <a:pt x="78" y="116"/>
                  <a:pt x="75" y="113"/>
                  <a:pt x="71" y="113"/>
                </a:cubicBezTo>
                <a:cubicBezTo>
                  <a:pt x="67" y="113"/>
                  <a:pt x="64" y="116"/>
                  <a:pt x="64" y="120"/>
                </a:cubicBezTo>
                <a:cubicBezTo>
                  <a:pt x="64" y="124"/>
                  <a:pt x="67" y="127"/>
                  <a:pt x="71" y="12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48"/>
          <p:cNvSpPr/>
          <p:nvPr/>
        </p:nvSpPr>
        <p:spPr>
          <a:xfrm>
            <a:off x="3157961" y="1632703"/>
            <a:ext cx="382441" cy="378031"/>
          </a:xfrm>
          <a:custGeom>
            <a:avLst/>
            <a:gdLst/>
            <a:ahLst/>
            <a:cxnLst/>
            <a:rect l="l" t="t" r="r" b="b"/>
            <a:pathLst>
              <a:path w="146" h="144" extrusionOk="0">
                <a:moveTo>
                  <a:pt x="60" y="120"/>
                </a:moveTo>
                <a:cubicBezTo>
                  <a:pt x="34" y="120"/>
                  <a:pt x="13" y="99"/>
                  <a:pt x="13" y="73"/>
                </a:cubicBezTo>
                <a:cubicBezTo>
                  <a:pt x="13" y="53"/>
                  <a:pt x="21" y="35"/>
                  <a:pt x="35" y="21"/>
                </a:cubicBezTo>
                <a:cubicBezTo>
                  <a:pt x="48" y="8"/>
                  <a:pt x="67" y="0"/>
                  <a:pt x="86" y="0"/>
                </a:cubicBezTo>
                <a:cubicBezTo>
                  <a:pt x="98" y="0"/>
                  <a:pt x="109" y="3"/>
                  <a:pt x="119" y="8"/>
                </a:cubicBezTo>
                <a:cubicBezTo>
                  <a:pt x="128" y="13"/>
                  <a:pt x="137" y="20"/>
                  <a:pt x="144" y="28"/>
                </a:cubicBezTo>
                <a:cubicBezTo>
                  <a:pt x="146" y="31"/>
                  <a:pt x="145" y="34"/>
                  <a:pt x="143" y="36"/>
                </a:cubicBezTo>
                <a:cubicBezTo>
                  <a:pt x="140" y="38"/>
                  <a:pt x="137" y="38"/>
                  <a:pt x="135" y="35"/>
                </a:cubicBezTo>
                <a:cubicBezTo>
                  <a:pt x="123" y="20"/>
                  <a:pt x="105" y="11"/>
                  <a:pt x="86" y="11"/>
                </a:cubicBezTo>
                <a:cubicBezTo>
                  <a:pt x="52" y="11"/>
                  <a:pt x="25" y="39"/>
                  <a:pt x="25" y="73"/>
                </a:cubicBezTo>
                <a:cubicBezTo>
                  <a:pt x="25" y="93"/>
                  <a:pt x="41" y="109"/>
                  <a:pt x="60" y="109"/>
                </a:cubicBezTo>
                <a:cubicBezTo>
                  <a:pt x="80" y="109"/>
                  <a:pt x="96" y="93"/>
                  <a:pt x="96" y="73"/>
                </a:cubicBezTo>
                <a:cubicBezTo>
                  <a:pt x="96" y="70"/>
                  <a:pt x="99" y="67"/>
                  <a:pt x="102" y="67"/>
                </a:cubicBezTo>
                <a:cubicBezTo>
                  <a:pt x="105" y="67"/>
                  <a:pt x="108" y="70"/>
                  <a:pt x="108" y="73"/>
                </a:cubicBezTo>
                <a:cubicBezTo>
                  <a:pt x="108" y="99"/>
                  <a:pt x="86" y="120"/>
                  <a:pt x="60" y="120"/>
                </a:cubicBezTo>
                <a:close/>
                <a:moveTo>
                  <a:pt x="111" y="123"/>
                </a:moveTo>
                <a:cubicBezTo>
                  <a:pt x="124" y="109"/>
                  <a:pt x="132" y="91"/>
                  <a:pt x="132" y="72"/>
                </a:cubicBezTo>
                <a:cubicBezTo>
                  <a:pt x="132" y="46"/>
                  <a:pt x="111" y="24"/>
                  <a:pt x="85" y="24"/>
                </a:cubicBezTo>
                <a:cubicBezTo>
                  <a:pt x="59" y="24"/>
                  <a:pt x="38" y="46"/>
                  <a:pt x="38" y="72"/>
                </a:cubicBezTo>
                <a:cubicBezTo>
                  <a:pt x="38" y="75"/>
                  <a:pt x="40" y="77"/>
                  <a:pt x="43" y="77"/>
                </a:cubicBezTo>
                <a:cubicBezTo>
                  <a:pt x="46" y="77"/>
                  <a:pt x="49" y="75"/>
                  <a:pt x="49" y="72"/>
                </a:cubicBezTo>
                <a:cubicBezTo>
                  <a:pt x="49" y="52"/>
                  <a:pt x="65" y="36"/>
                  <a:pt x="85" y="36"/>
                </a:cubicBezTo>
                <a:cubicBezTo>
                  <a:pt x="104" y="36"/>
                  <a:pt x="121" y="52"/>
                  <a:pt x="121" y="72"/>
                </a:cubicBezTo>
                <a:cubicBezTo>
                  <a:pt x="121" y="105"/>
                  <a:pt x="93" y="133"/>
                  <a:pt x="59" y="133"/>
                </a:cubicBezTo>
                <a:cubicBezTo>
                  <a:pt x="40" y="133"/>
                  <a:pt x="22" y="124"/>
                  <a:pt x="10" y="109"/>
                </a:cubicBezTo>
                <a:cubicBezTo>
                  <a:pt x="9" y="107"/>
                  <a:pt x="5" y="106"/>
                  <a:pt x="3" y="108"/>
                </a:cubicBezTo>
                <a:cubicBezTo>
                  <a:pt x="0" y="110"/>
                  <a:pt x="0" y="114"/>
                  <a:pt x="2" y="116"/>
                </a:cubicBezTo>
                <a:cubicBezTo>
                  <a:pt x="8" y="125"/>
                  <a:pt x="17" y="132"/>
                  <a:pt x="27" y="137"/>
                </a:cubicBezTo>
                <a:cubicBezTo>
                  <a:pt x="37" y="142"/>
                  <a:pt x="48" y="144"/>
                  <a:pt x="59" y="144"/>
                </a:cubicBezTo>
                <a:cubicBezTo>
                  <a:pt x="78" y="144"/>
                  <a:pt x="97" y="137"/>
                  <a:pt x="111" y="123"/>
                </a:cubicBezTo>
                <a:close/>
                <a:moveTo>
                  <a:pt x="80" y="73"/>
                </a:moveTo>
                <a:cubicBezTo>
                  <a:pt x="80" y="69"/>
                  <a:pt x="77" y="66"/>
                  <a:pt x="73" y="66"/>
                </a:cubicBezTo>
                <a:cubicBezTo>
                  <a:pt x="69" y="66"/>
                  <a:pt x="66" y="69"/>
                  <a:pt x="66" y="73"/>
                </a:cubicBezTo>
                <a:cubicBezTo>
                  <a:pt x="66" y="77"/>
                  <a:pt x="69" y="80"/>
                  <a:pt x="73" y="80"/>
                </a:cubicBezTo>
                <a:cubicBezTo>
                  <a:pt x="77" y="80"/>
                  <a:pt x="80" y="77"/>
                  <a:pt x="80" y="7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48"/>
          <p:cNvSpPr/>
          <p:nvPr/>
        </p:nvSpPr>
        <p:spPr>
          <a:xfrm>
            <a:off x="7224839" y="1630498"/>
            <a:ext cx="384645" cy="380235"/>
          </a:xfrm>
          <a:custGeom>
            <a:avLst/>
            <a:gdLst/>
            <a:ahLst/>
            <a:cxnLst/>
            <a:rect l="l" t="t" r="r" b="b"/>
            <a:pathLst>
              <a:path w="147" h="145" extrusionOk="0">
                <a:moveTo>
                  <a:pt x="48" y="145"/>
                </a:moveTo>
                <a:cubicBezTo>
                  <a:pt x="46" y="145"/>
                  <a:pt x="45" y="145"/>
                  <a:pt x="43" y="145"/>
                </a:cubicBezTo>
                <a:cubicBezTo>
                  <a:pt x="38" y="142"/>
                  <a:pt x="35" y="137"/>
                  <a:pt x="36" y="132"/>
                </a:cubicBezTo>
                <a:cubicBezTo>
                  <a:pt x="42" y="97"/>
                  <a:pt x="42" y="97"/>
                  <a:pt x="42" y="97"/>
                </a:cubicBezTo>
                <a:cubicBezTo>
                  <a:pt x="20" y="97"/>
                  <a:pt x="20" y="97"/>
                  <a:pt x="20" y="97"/>
                </a:cubicBezTo>
                <a:cubicBezTo>
                  <a:pt x="13" y="97"/>
                  <a:pt x="6" y="93"/>
                  <a:pt x="3" y="87"/>
                </a:cubicBezTo>
                <a:cubicBezTo>
                  <a:pt x="0" y="82"/>
                  <a:pt x="1" y="74"/>
                  <a:pt x="5" y="69"/>
                </a:cubicBezTo>
                <a:cubicBezTo>
                  <a:pt x="44" y="6"/>
                  <a:pt x="44" y="6"/>
                  <a:pt x="44" y="6"/>
                </a:cubicBezTo>
                <a:cubicBezTo>
                  <a:pt x="44" y="6"/>
                  <a:pt x="44" y="6"/>
                  <a:pt x="44" y="6"/>
                </a:cubicBezTo>
                <a:cubicBezTo>
                  <a:pt x="47" y="1"/>
                  <a:pt x="53" y="0"/>
                  <a:pt x="58" y="2"/>
                </a:cubicBezTo>
                <a:cubicBezTo>
                  <a:pt x="63" y="4"/>
                  <a:pt x="66" y="9"/>
                  <a:pt x="65" y="15"/>
                </a:cubicBezTo>
                <a:cubicBezTo>
                  <a:pt x="60" y="50"/>
                  <a:pt x="60" y="50"/>
                  <a:pt x="60" y="50"/>
                </a:cubicBezTo>
                <a:cubicBezTo>
                  <a:pt x="81" y="50"/>
                  <a:pt x="81" y="50"/>
                  <a:pt x="81" y="50"/>
                </a:cubicBezTo>
                <a:cubicBezTo>
                  <a:pt x="88" y="50"/>
                  <a:pt x="95" y="53"/>
                  <a:pt x="98" y="59"/>
                </a:cubicBezTo>
                <a:cubicBezTo>
                  <a:pt x="101" y="65"/>
                  <a:pt x="100" y="72"/>
                  <a:pt x="96" y="78"/>
                </a:cubicBezTo>
                <a:cubicBezTo>
                  <a:pt x="57" y="140"/>
                  <a:pt x="57" y="140"/>
                  <a:pt x="57" y="140"/>
                </a:cubicBezTo>
                <a:cubicBezTo>
                  <a:pt x="57" y="140"/>
                  <a:pt x="57" y="140"/>
                  <a:pt x="57" y="140"/>
                </a:cubicBezTo>
                <a:cubicBezTo>
                  <a:pt x="55" y="144"/>
                  <a:pt x="51" y="145"/>
                  <a:pt x="48" y="145"/>
                </a:cubicBezTo>
                <a:close/>
                <a:moveTo>
                  <a:pt x="53" y="13"/>
                </a:moveTo>
                <a:cubicBezTo>
                  <a:pt x="53" y="13"/>
                  <a:pt x="14" y="75"/>
                  <a:pt x="14" y="75"/>
                </a:cubicBezTo>
                <a:cubicBezTo>
                  <a:pt x="12" y="78"/>
                  <a:pt x="13" y="81"/>
                  <a:pt x="13" y="82"/>
                </a:cubicBezTo>
                <a:cubicBezTo>
                  <a:pt x="15" y="85"/>
                  <a:pt x="17" y="86"/>
                  <a:pt x="20" y="86"/>
                </a:cubicBezTo>
                <a:cubicBezTo>
                  <a:pt x="48" y="86"/>
                  <a:pt x="48" y="86"/>
                  <a:pt x="48" y="86"/>
                </a:cubicBezTo>
                <a:cubicBezTo>
                  <a:pt x="49" y="86"/>
                  <a:pt x="50" y="86"/>
                  <a:pt x="51" y="87"/>
                </a:cubicBezTo>
                <a:cubicBezTo>
                  <a:pt x="53" y="88"/>
                  <a:pt x="54" y="90"/>
                  <a:pt x="54" y="92"/>
                </a:cubicBezTo>
                <a:cubicBezTo>
                  <a:pt x="47" y="133"/>
                  <a:pt x="47" y="133"/>
                  <a:pt x="47" y="133"/>
                </a:cubicBezTo>
                <a:cubicBezTo>
                  <a:pt x="47" y="134"/>
                  <a:pt x="47" y="134"/>
                  <a:pt x="47" y="134"/>
                </a:cubicBezTo>
                <a:cubicBezTo>
                  <a:pt x="48" y="134"/>
                  <a:pt x="48" y="134"/>
                  <a:pt x="48" y="134"/>
                </a:cubicBezTo>
                <a:cubicBezTo>
                  <a:pt x="87" y="71"/>
                  <a:pt x="87" y="71"/>
                  <a:pt x="87" y="71"/>
                </a:cubicBezTo>
                <a:cubicBezTo>
                  <a:pt x="87" y="71"/>
                  <a:pt x="87" y="71"/>
                  <a:pt x="87" y="71"/>
                </a:cubicBezTo>
                <a:cubicBezTo>
                  <a:pt x="89" y="68"/>
                  <a:pt x="88" y="65"/>
                  <a:pt x="88" y="64"/>
                </a:cubicBezTo>
                <a:cubicBezTo>
                  <a:pt x="86" y="62"/>
                  <a:pt x="84" y="61"/>
                  <a:pt x="81" y="61"/>
                </a:cubicBezTo>
                <a:cubicBezTo>
                  <a:pt x="53" y="61"/>
                  <a:pt x="53" y="61"/>
                  <a:pt x="53" y="61"/>
                </a:cubicBezTo>
                <a:cubicBezTo>
                  <a:pt x="52" y="61"/>
                  <a:pt x="51" y="61"/>
                  <a:pt x="50" y="60"/>
                </a:cubicBezTo>
                <a:cubicBezTo>
                  <a:pt x="48" y="59"/>
                  <a:pt x="47" y="57"/>
                  <a:pt x="47" y="54"/>
                </a:cubicBezTo>
                <a:cubicBezTo>
                  <a:pt x="54" y="13"/>
                  <a:pt x="54" y="13"/>
                  <a:pt x="54" y="13"/>
                </a:cubicBezTo>
                <a:cubicBezTo>
                  <a:pt x="54" y="13"/>
                  <a:pt x="54" y="13"/>
                  <a:pt x="54" y="12"/>
                </a:cubicBezTo>
                <a:cubicBezTo>
                  <a:pt x="54" y="12"/>
                  <a:pt x="53" y="12"/>
                  <a:pt x="53" y="13"/>
                </a:cubicBezTo>
                <a:close/>
                <a:moveTo>
                  <a:pt x="111" y="91"/>
                </a:moveTo>
                <a:cubicBezTo>
                  <a:pt x="110" y="91"/>
                  <a:pt x="109" y="90"/>
                  <a:pt x="108" y="89"/>
                </a:cubicBezTo>
                <a:cubicBezTo>
                  <a:pt x="105" y="87"/>
                  <a:pt x="105" y="84"/>
                  <a:pt x="107" y="82"/>
                </a:cubicBezTo>
                <a:cubicBezTo>
                  <a:pt x="134" y="44"/>
                  <a:pt x="134" y="44"/>
                  <a:pt x="134" y="44"/>
                </a:cubicBezTo>
                <a:cubicBezTo>
                  <a:pt x="134" y="44"/>
                  <a:pt x="135" y="43"/>
                  <a:pt x="134" y="42"/>
                </a:cubicBezTo>
                <a:cubicBezTo>
                  <a:pt x="134" y="42"/>
                  <a:pt x="134" y="41"/>
                  <a:pt x="133" y="41"/>
                </a:cubicBezTo>
                <a:cubicBezTo>
                  <a:pt x="112" y="41"/>
                  <a:pt x="112" y="41"/>
                  <a:pt x="112" y="41"/>
                </a:cubicBezTo>
                <a:cubicBezTo>
                  <a:pt x="111" y="41"/>
                  <a:pt x="110" y="41"/>
                  <a:pt x="109" y="41"/>
                </a:cubicBezTo>
                <a:cubicBezTo>
                  <a:pt x="107" y="39"/>
                  <a:pt x="106" y="37"/>
                  <a:pt x="107" y="35"/>
                </a:cubicBezTo>
                <a:cubicBezTo>
                  <a:pt x="109" y="18"/>
                  <a:pt x="109" y="18"/>
                  <a:pt x="109" y="18"/>
                </a:cubicBezTo>
                <a:cubicBezTo>
                  <a:pt x="96" y="37"/>
                  <a:pt x="96" y="37"/>
                  <a:pt x="96" y="37"/>
                </a:cubicBezTo>
                <a:cubicBezTo>
                  <a:pt x="94" y="40"/>
                  <a:pt x="90" y="40"/>
                  <a:pt x="88" y="39"/>
                </a:cubicBezTo>
                <a:cubicBezTo>
                  <a:pt x="85" y="37"/>
                  <a:pt x="85" y="33"/>
                  <a:pt x="86" y="31"/>
                </a:cubicBezTo>
                <a:cubicBezTo>
                  <a:pt x="105" y="5"/>
                  <a:pt x="105" y="5"/>
                  <a:pt x="105" y="5"/>
                </a:cubicBezTo>
                <a:cubicBezTo>
                  <a:pt x="107" y="1"/>
                  <a:pt x="112" y="0"/>
                  <a:pt x="116" y="2"/>
                </a:cubicBezTo>
                <a:cubicBezTo>
                  <a:pt x="120" y="3"/>
                  <a:pt x="122" y="8"/>
                  <a:pt x="122" y="12"/>
                </a:cubicBezTo>
                <a:cubicBezTo>
                  <a:pt x="119" y="30"/>
                  <a:pt x="119" y="30"/>
                  <a:pt x="119" y="30"/>
                </a:cubicBezTo>
                <a:cubicBezTo>
                  <a:pt x="133" y="30"/>
                  <a:pt x="133" y="30"/>
                  <a:pt x="133" y="30"/>
                </a:cubicBezTo>
                <a:cubicBezTo>
                  <a:pt x="138" y="30"/>
                  <a:pt x="142" y="33"/>
                  <a:pt x="144" y="37"/>
                </a:cubicBezTo>
                <a:cubicBezTo>
                  <a:pt x="147" y="41"/>
                  <a:pt x="146" y="46"/>
                  <a:pt x="143" y="50"/>
                </a:cubicBezTo>
                <a:cubicBezTo>
                  <a:pt x="116" y="88"/>
                  <a:pt x="116" y="88"/>
                  <a:pt x="116" y="88"/>
                </a:cubicBezTo>
                <a:cubicBezTo>
                  <a:pt x="115" y="90"/>
                  <a:pt x="113" y="91"/>
                  <a:pt x="111" y="9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48"/>
          <p:cNvSpPr/>
          <p:nvPr/>
        </p:nvSpPr>
        <p:spPr>
          <a:xfrm>
            <a:off x="6411463" y="1023225"/>
            <a:ext cx="379135" cy="381337"/>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9" y="72"/>
                </a:moveTo>
                <a:cubicBezTo>
                  <a:pt x="119" y="47"/>
                  <a:pt x="98" y="26"/>
                  <a:pt x="73" y="26"/>
                </a:cubicBezTo>
                <a:cubicBezTo>
                  <a:pt x="47" y="26"/>
                  <a:pt x="26" y="47"/>
                  <a:pt x="26" y="72"/>
                </a:cubicBezTo>
                <a:cubicBezTo>
                  <a:pt x="26" y="72"/>
                  <a:pt x="26" y="72"/>
                  <a:pt x="26" y="72"/>
                </a:cubicBezTo>
                <a:cubicBezTo>
                  <a:pt x="26" y="98"/>
                  <a:pt x="47" y="119"/>
                  <a:pt x="73" y="119"/>
                </a:cubicBezTo>
                <a:cubicBezTo>
                  <a:pt x="98" y="119"/>
                  <a:pt x="119" y="98"/>
                  <a:pt x="119" y="72"/>
                </a:cubicBezTo>
                <a:close/>
                <a:moveTo>
                  <a:pt x="108" y="72"/>
                </a:moveTo>
                <a:cubicBezTo>
                  <a:pt x="108" y="92"/>
                  <a:pt x="92" y="108"/>
                  <a:pt x="73" y="108"/>
                </a:cubicBezTo>
                <a:cubicBezTo>
                  <a:pt x="53" y="108"/>
                  <a:pt x="37" y="92"/>
                  <a:pt x="37" y="72"/>
                </a:cubicBezTo>
                <a:cubicBezTo>
                  <a:pt x="37" y="72"/>
                  <a:pt x="37" y="72"/>
                  <a:pt x="37" y="72"/>
                </a:cubicBezTo>
                <a:cubicBezTo>
                  <a:pt x="37" y="53"/>
                  <a:pt x="53" y="37"/>
                  <a:pt x="73" y="37"/>
                </a:cubicBezTo>
                <a:cubicBezTo>
                  <a:pt x="92" y="37"/>
                  <a:pt x="108" y="53"/>
                  <a:pt x="108" y="72"/>
                </a:cubicBezTo>
                <a:close/>
                <a:moveTo>
                  <a:pt x="59" y="51"/>
                </a:moveTo>
                <a:cubicBezTo>
                  <a:pt x="63" y="51"/>
                  <a:pt x="66" y="54"/>
                  <a:pt x="66" y="58"/>
                </a:cubicBezTo>
                <a:cubicBezTo>
                  <a:pt x="66" y="62"/>
                  <a:pt x="63" y="65"/>
                  <a:pt x="59" y="65"/>
                </a:cubicBezTo>
                <a:cubicBezTo>
                  <a:pt x="55" y="65"/>
                  <a:pt x="52" y="62"/>
                  <a:pt x="52" y="58"/>
                </a:cubicBezTo>
                <a:cubicBezTo>
                  <a:pt x="52" y="54"/>
                  <a:pt x="55" y="51"/>
                  <a:pt x="59" y="51"/>
                </a:cubicBezTo>
                <a:close/>
                <a:moveTo>
                  <a:pt x="79" y="87"/>
                </a:moveTo>
                <a:cubicBezTo>
                  <a:pt x="79" y="91"/>
                  <a:pt x="83" y="94"/>
                  <a:pt x="86" y="94"/>
                </a:cubicBezTo>
                <a:cubicBezTo>
                  <a:pt x="90" y="94"/>
                  <a:pt x="93" y="91"/>
                  <a:pt x="93" y="87"/>
                </a:cubicBezTo>
                <a:cubicBezTo>
                  <a:pt x="93" y="83"/>
                  <a:pt x="90" y="80"/>
                  <a:pt x="86" y="80"/>
                </a:cubicBezTo>
                <a:cubicBezTo>
                  <a:pt x="83" y="80"/>
                  <a:pt x="79" y="83"/>
                  <a:pt x="79" y="87"/>
                </a:cubicBezTo>
                <a:close/>
                <a:moveTo>
                  <a:pt x="65" y="89"/>
                </a:moveTo>
                <a:cubicBezTo>
                  <a:pt x="89" y="63"/>
                  <a:pt x="89" y="63"/>
                  <a:pt x="89" y="63"/>
                </a:cubicBezTo>
                <a:cubicBezTo>
                  <a:pt x="91" y="61"/>
                  <a:pt x="91" y="57"/>
                  <a:pt x="89" y="55"/>
                </a:cubicBezTo>
                <a:cubicBezTo>
                  <a:pt x="87" y="53"/>
                  <a:pt x="83" y="53"/>
                  <a:pt x="81" y="55"/>
                </a:cubicBezTo>
                <a:cubicBezTo>
                  <a:pt x="56" y="81"/>
                  <a:pt x="56" y="81"/>
                  <a:pt x="56" y="81"/>
                </a:cubicBezTo>
                <a:cubicBezTo>
                  <a:pt x="54" y="84"/>
                  <a:pt x="54" y="87"/>
                  <a:pt x="57" y="89"/>
                </a:cubicBezTo>
                <a:cubicBezTo>
                  <a:pt x="58" y="90"/>
                  <a:pt x="59" y="91"/>
                  <a:pt x="60" y="91"/>
                </a:cubicBezTo>
                <a:cubicBezTo>
                  <a:pt x="62" y="91"/>
                  <a:pt x="63" y="90"/>
                  <a:pt x="65" y="8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48"/>
          <p:cNvSpPr/>
          <p:nvPr/>
        </p:nvSpPr>
        <p:spPr>
          <a:xfrm>
            <a:off x="3969132" y="1630498"/>
            <a:ext cx="386850" cy="382439"/>
          </a:xfrm>
          <a:custGeom>
            <a:avLst/>
            <a:gdLst/>
            <a:ahLst/>
            <a:cxnLst/>
            <a:rect l="l" t="t" r="r" b="b"/>
            <a:pathLst>
              <a:path w="148" h="146" extrusionOk="0">
                <a:moveTo>
                  <a:pt x="140" y="77"/>
                </a:moveTo>
                <a:cubicBezTo>
                  <a:pt x="144" y="77"/>
                  <a:pt x="147" y="80"/>
                  <a:pt x="147" y="84"/>
                </a:cubicBezTo>
                <a:cubicBezTo>
                  <a:pt x="147" y="88"/>
                  <a:pt x="144" y="91"/>
                  <a:pt x="140" y="91"/>
                </a:cubicBezTo>
                <a:cubicBezTo>
                  <a:pt x="136" y="91"/>
                  <a:pt x="133" y="88"/>
                  <a:pt x="133" y="84"/>
                </a:cubicBezTo>
                <a:cubicBezTo>
                  <a:pt x="133" y="80"/>
                  <a:pt x="136" y="77"/>
                  <a:pt x="140" y="77"/>
                </a:cubicBezTo>
                <a:close/>
                <a:moveTo>
                  <a:pt x="114" y="109"/>
                </a:moveTo>
                <a:cubicBezTo>
                  <a:pt x="114" y="113"/>
                  <a:pt x="117" y="116"/>
                  <a:pt x="121" y="116"/>
                </a:cubicBezTo>
                <a:cubicBezTo>
                  <a:pt x="124" y="116"/>
                  <a:pt x="128" y="113"/>
                  <a:pt x="128" y="109"/>
                </a:cubicBezTo>
                <a:cubicBezTo>
                  <a:pt x="128" y="105"/>
                  <a:pt x="124" y="102"/>
                  <a:pt x="121" y="102"/>
                </a:cubicBezTo>
                <a:cubicBezTo>
                  <a:pt x="117" y="102"/>
                  <a:pt x="114" y="105"/>
                  <a:pt x="114" y="109"/>
                </a:cubicBezTo>
                <a:close/>
                <a:moveTo>
                  <a:pt x="70" y="34"/>
                </a:moveTo>
                <a:cubicBezTo>
                  <a:pt x="70" y="38"/>
                  <a:pt x="73" y="41"/>
                  <a:pt x="77" y="41"/>
                </a:cubicBezTo>
                <a:cubicBezTo>
                  <a:pt x="81" y="41"/>
                  <a:pt x="84" y="38"/>
                  <a:pt x="84" y="34"/>
                </a:cubicBezTo>
                <a:cubicBezTo>
                  <a:pt x="84" y="30"/>
                  <a:pt x="81" y="27"/>
                  <a:pt x="77" y="27"/>
                </a:cubicBezTo>
                <a:cubicBezTo>
                  <a:pt x="73" y="27"/>
                  <a:pt x="70" y="30"/>
                  <a:pt x="70" y="34"/>
                </a:cubicBezTo>
                <a:close/>
                <a:moveTo>
                  <a:pt x="147" y="142"/>
                </a:moveTo>
                <a:cubicBezTo>
                  <a:pt x="148" y="139"/>
                  <a:pt x="146" y="135"/>
                  <a:pt x="143" y="134"/>
                </a:cubicBezTo>
                <a:cubicBezTo>
                  <a:pt x="142" y="134"/>
                  <a:pt x="115" y="126"/>
                  <a:pt x="75" y="126"/>
                </a:cubicBezTo>
                <a:cubicBezTo>
                  <a:pt x="35" y="126"/>
                  <a:pt x="8" y="134"/>
                  <a:pt x="6" y="134"/>
                </a:cubicBezTo>
                <a:cubicBezTo>
                  <a:pt x="3" y="135"/>
                  <a:pt x="2" y="138"/>
                  <a:pt x="3" y="141"/>
                </a:cubicBezTo>
                <a:cubicBezTo>
                  <a:pt x="4" y="144"/>
                  <a:pt x="7" y="146"/>
                  <a:pt x="10" y="145"/>
                </a:cubicBezTo>
                <a:cubicBezTo>
                  <a:pt x="10" y="145"/>
                  <a:pt x="37" y="137"/>
                  <a:pt x="75" y="137"/>
                </a:cubicBezTo>
                <a:cubicBezTo>
                  <a:pt x="113" y="137"/>
                  <a:pt x="139" y="145"/>
                  <a:pt x="139" y="145"/>
                </a:cubicBezTo>
                <a:cubicBezTo>
                  <a:pt x="140" y="145"/>
                  <a:pt x="141" y="145"/>
                  <a:pt x="141" y="145"/>
                </a:cubicBezTo>
                <a:cubicBezTo>
                  <a:pt x="144" y="145"/>
                  <a:pt x="146" y="144"/>
                  <a:pt x="147" y="142"/>
                </a:cubicBezTo>
                <a:close/>
                <a:moveTo>
                  <a:pt x="87" y="109"/>
                </a:moveTo>
                <a:cubicBezTo>
                  <a:pt x="90" y="107"/>
                  <a:pt x="92" y="106"/>
                  <a:pt x="95" y="104"/>
                </a:cubicBezTo>
                <a:cubicBezTo>
                  <a:pt x="99" y="101"/>
                  <a:pt x="101" y="96"/>
                  <a:pt x="100" y="91"/>
                </a:cubicBezTo>
                <a:cubicBezTo>
                  <a:pt x="99" y="86"/>
                  <a:pt x="95" y="82"/>
                  <a:pt x="90" y="81"/>
                </a:cubicBezTo>
                <a:cubicBezTo>
                  <a:pt x="77" y="78"/>
                  <a:pt x="66" y="69"/>
                  <a:pt x="60" y="57"/>
                </a:cubicBezTo>
                <a:cubicBezTo>
                  <a:pt x="54" y="45"/>
                  <a:pt x="54" y="31"/>
                  <a:pt x="59" y="19"/>
                </a:cubicBezTo>
                <a:cubicBezTo>
                  <a:pt x="61" y="14"/>
                  <a:pt x="60" y="9"/>
                  <a:pt x="56" y="5"/>
                </a:cubicBezTo>
                <a:cubicBezTo>
                  <a:pt x="53" y="1"/>
                  <a:pt x="48" y="0"/>
                  <a:pt x="43" y="2"/>
                </a:cubicBezTo>
                <a:cubicBezTo>
                  <a:pt x="40" y="3"/>
                  <a:pt x="37" y="4"/>
                  <a:pt x="34" y="5"/>
                </a:cubicBezTo>
                <a:cubicBezTo>
                  <a:pt x="20" y="12"/>
                  <a:pt x="10" y="24"/>
                  <a:pt x="5" y="39"/>
                </a:cubicBezTo>
                <a:cubicBezTo>
                  <a:pt x="0" y="54"/>
                  <a:pt x="2" y="69"/>
                  <a:pt x="9" y="83"/>
                </a:cubicBezTo>
                <a:cubicBezTo>
                  <a:pt x="16" y="97"/>
                  <a:pt x="28" y="107"/>
                  <a:pt x="42" y="112"/>
                </a:cubicBezTo>
                <a:cubicBezTo>
                  <a:pt x="48" y="114"/>
                  <a:pt x="55" y="115"/>
                  <a:pt x="61" y="115"/>
                </a:cubicBezTo>
                <a:cubicBezTo>
                  <a:pt x="70" y="115"/>
                  <a:pt x="79" y="113"/>
                  <a:pt x="87" y="109"/>
                </a:cubicBezTo>
                <a:close/>
                <a:moveTo>
                  <a:pt x="48" y="13"/>
                </a:moveTo>
                <a:cubicBezTo>
                  <a:pt x="48" y="13"/>
                  <a:pt x="49" y="14"/>
                  <a:pt x="48" y="14"/>
                </a:cubicBezTo>
                <a:cubicBezTo>
                  <a:pt x="42" y="30"/>
                  <a:pt x="43" y="47"/>
                  <a:pt x="50" y="62"/>
                </a:cubicBezTo>
                <a:cubicBezTo>
                  <a:pt x="58" y="77"/>
                  <a:pt x="71" y="88"/>
                  <a:pt x="88" y="92"/>
                </a:cubicBezTo>
                <a:cubicBezTo>
                  <a:pt x="88" y="92"/>
                  <a:pt x="89" y="93"/>
                  <a:pt x="89" y="93"/>
                </a:cubicBezTo>
                <a:cubicBezTo>
                  <a:pt x="89" y="94"/>
                  <a:pt x="89" y="94"/>
                  <a:pt x="88" y="95"/>
                </a:cubicBezTo>
                <a:cubicBezTo>
                  <a:pt x="86" y="96"/>
                  <a:pt x="84" y="98"/>
                  <a:pt x="82" y="99"/>
                </a:cubicBezTo>
                <a:cubicBezTo>
                  <a:pt x="59" y="110"/>
                  <a:pt x="30" y="101"/>
                  <a:pt x="19" y="78"/>
                </a:cubicBezTo>
                <a:cubicBezTo>
                  <a:pt x="13" y="67"/>
                  <a:pt x="12" y="54"/>
                  <a:pt x="16" y="42"/>
                </a:cubicBezTo>
                <a:cubicBezTo>
                  <a:pt x="20" y="30"/>
                  <a:pt x="28" y="21"/>
                  <a:pt x="39" y="15"/>
                </a:cubicBezTo>
                <a:cubicBezTo>
                  <a:pt x="42" y="14"/>
                  <a:pt x="44" y="13"/>
                  <a:pt x="46" y="12"/>
                </a:cubicBezTo>
                <a:cubicBezTo>
                  <a:pt x="47" y="12"/>
                  <a:pt x="47" y="12"/>
                  <a:pt x="47" y="12"/>
                </a:cubicBezTo>
                <a:cubicBezTo>
                  <a:pt x="47" y="12"/>
                  <a:pt x="48" y="13"/>
                  <a:pt x="48" y="13"/>
                </a:cubicBezTo>
                <a:close/>
                <a:moveTo>
                  <a:pt x="123" y="68"/>
                </a:moveTo>
                <a:cubicBezTo>
                  <a:pt x="119" y="68"/>
                  <a:pt x="114" y="66"/>
                  <a:pt x="110" y="62"/>
                </a:cubicBezTo>
                <a:cubicBezTo>
                  <a:pt x="101" y="53"/>
                  <a:pt x="101" y="53"/>
                  <a:pt x="101" y="53"/>
                </a:cubicBezTo>
                <a:cubicBezTo>
                  <a:pt x="99" y="51"/>
                  <a:pt x="99" y="47"/>
                  <a:pt x="101" y="45"/>
                </a:cubicBezTo>
                <a:cubicBezTo>
                  <a:pt x="104" y="43"/>
                  <a:pt x="107" y="43"/>
                  <a:pt x="109" y="45"/>
                </a:cubicBezTo>
                <a:cubicBezTo>
                  <a:pt x="118" y="54"/>
                  <a:pt x="118" y="54"/>
                  <a:pt x="118" y="54"/>
                </a:cubicBezTo>
                <a:cubicBezTo>
                  <a:pt x="121" y="57"/>
                  <a:pt x="126" y="57"/>
                  <a:pt x="128" y="54"/>
                </a:cubicBezTo>
                <a:cubicBezTo>
                  <a:pt x="137" y="45"/>
                  <a:pt x="137" y="45"/>
                  <a:pt x="137" y="45"/>
                </a:cubicBezTo>
                <a:cubicBezTo>
                  <a:pt x="139" y="43"/>
                  <a:pt x="143" y="43"/>
                  <a:pt x="145" y="45"/>
                </a:cubicBezTo>
                <a:cubicBezTo>
                  <a:pt x="147" y="47"/>
                  <a:pt x="147" y="51"/>
                  <a:pt x="145" y="53"/>
                </a:cubicBezTo>
                <a:cubicBezTo>
                  <a:pt x="136" y="62"/>
                  <a:pt x="136" y="62"/>
                  <a:pt x="136" y="62"/>
                </a:cubicBezTo>
                <a:cubicBezTo>
                  <a:pt x="133" y="66"/>
                  <a:pt x="128" y="68"/>
                  <a:pt x="123" y="68"/>
                </a:cubicBezTo>
                <a:close/>
                <a:moveTo>
                  <a:pt x="129" y="41"/>
                </a:moveTo>
                <a:cubicBezTo>
                  <a:pt x="129" y="7"/>
                  <a:pt x="129" y="7"/>
                  <a:pt x="129" y="7"/>
                </a:cubicBezTo>
                <a:cubicBezTo>
                  <a:pt x="129" y="4"/>
                  <a:pt x="127" y="1"/>
                  <a:pt x="124" y="1"/>
                </a:cubicBezTo>
                <a:cubicBezTo>
                  <a:pt x="120" y="1"/>
                  <a:pt x="118" y="3"/>
                  <a:pt x="118" y="7"/>
                </a:cubicBezTo>
                <a:cubicBezTo>
                  <a:pt x="118" y="41"/>
                  <a:pt x="118" y="41"/>
                  <a:pt x="118" y="41"/>
                </a:cubicBezTo>
                <a:cubicBezTo>
                  <a:pt x="118" y="44"/>
                  <a:pt x="120" y="46"/>
                  <a:pt x="123" y="47"/>
                </a:cubicBezTo>
                <a:cubicBezTo>
                  <a:pt x="126" y="47"/>
                  <a:pt x="129" y="44"/>
                  <a:pt x="129" y="4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48"/>
          <p:cNvSpPr/>
          <p:nvPr/>
        </p:nvSpPr>
        <p:spPr>
          <a:xfrm>
            <a:off x="1568682" y="1632703"/>
            <a:ext cx="316313" cy="378031"/>
          </a:xfrm>
          <a:custGeom>
            <a:avLst/>
            <a:gdLst/>
            <a:ahLst/>
            <a:cxnLst/>
            <a:rect l="l" t="t" r="r" b="b"/>
            <a:pathLst>
              <a:path w="121" h="144" extrusionOk="0">
                <a:moveTo>
                  <a:pt x="61" y="144"/>
                </a:moveTo>
                <a:cubicBezTo>
                  <a:pt x="44" y="144"/>
                  <a:pt x="29" y="138"/>
                  <a:pt x="18" y="127"/>
                </a:cubicBezTo>
                <a:cubicBezTo>
                  <a:pt x="6" y="115"/>
                  <a:pt x="0" y="100"/>
                  <a:pt x="0" y="84"/>
                </a:cubicBezTo>
                <a:cubicBezTo>
                  <a:pt x="0" y="75"/>
                  <a:pt x="5" y="62"/>
                  <a:pt x="14" y="47"/>
                </a:cubicBezTo>
                <a:cubicBezTo>
                  <a:pt x="21" y="36"/>
                  <a:pt x="29" y="23"/>
                  <a:pt x="40" y="10"/>
                </a:cubicBezTo>
                <a:cubicBezTo>
                  <a:pt x="45" y="4"/>
                  <a:pt x="52" y="0"/>
                  <a:pt x="61" y="0"/>
                </a:cubicBezTo>
                <a:cubicBezTo>
                  <a:pt x="69" y="0"/>
                  <a:pt x="76" y="4"/>
                  <a:pt x="81" y="10"/>
                </a:cubicBezTo>
                <a:cubicBezTo>
                  <a:pt x="92" y="23"/>
                  <a:pt x="101" y="36"/>
                  <a:pt x="107" y="47"/>
                </a:cubicBezTo>
                <a:cubicBezTo>
                  <a:pt x="116" y="62"/>
                  <a:pt x="121" y="75"/>
                  <a:pt x="121" y="84"/>
                </a:cubicBezTo>
                <a:cubicBezTo>
                  <a:pt x="121" y="100"/>
                  <a:pt x="115" y="115"/>
                  <a:pt x="103" y="127"/>
                </a:cubicBezTo>
                <a:cubicBezTo>
                  <a:pt x="92" y="138"/>
                  <a:pt x="77" y="144"/>
                  <a:pt x="61" y="144"/>
                </a:cubicBezTo>
                <a:close/>
                <a:moveTo>
                  <a:pt x="61" y="11"/>
                </a:moveTo>
                <a:cubicBezTo>
                  <a:pt x="56" y="11"/>
                  <a:pt x="52" y="13"/>
                  <a:pt x="49" y="17"/>
                </a:cubicBezTo>
                <a:cubicBezTo>
                  <a:pt x="25" y="47"/>
                  <a:pt x="12" y="71"/>
                  <a:pt x="12" y="84"/>
                </a:cubicBezTo>
                <a:cubicBezTo>
                  <a:pt x="12" y="111"/>
                  <a:pt x="34" y="133"/>
                  <a:pt x="61" y="133"/>
                </a:cubicBezTo>
                <a:cubicBezTo>
                  <a:pt x="88" y="133"/>
                  <a:pt x="110" y="111"/>
                  <a:pt x="110" y="84"/>
                </a:cubicBezTo>
                <a:cubicBezTo>
                  <a:pt x="110" y="71"/>
                  <a:pt x="96" y="47"/>
                  <a:pt x="73" y="17"/>
                </a:cubicBezTo>
                <a:cubicBezTo>
                  <a:pt x="70" y="13"/>
                  <a:pt x="65" y="11"/>
                  <a:pt x="61" y="11"/>
                </a:cubicBezTo>
                <a:close/>
                <a:moveTo>
                  <a:pt x="45" y="63"/>
                </a:moveTo>
                <a:cubicBezTo>
                  <a:pt x="49" y="63"/>
                  <a:pt x="52" y="66"/>
                  <a:pt x="52" y="70"/>
                </a:cubicBezTo>
                <a:cubicBezTo>
                  <a:pt x="52" y="74"/>
                  <a:pt x="49" y="77"/>
                  <a:pt x="45" y="77"/>
                </a:cubicBezTo>
                <a:cubicBezTo>
                  <a:pt x="41" y="77"/>
                  <a:pt x="38" y="74"/>
                  <a:pt x="38" y="70"/>
                </a:cubicBezTo>
                <a:cubicBezTo>
                  <a:pt x="38" y="66"/>
                  <a:pt x="41" y="63"/>
                  <a:pt x="45" y="63"/>
                </a:cubicBezTo>
                <a:close/>
                <a:moveTo>
                  <a:pt x="69" y="102"/>
                </a:moveTo>
                <a:cubicBezTo>
                  <a:pt x="69" y="106"/>
                  <a:pt x="72" y="109"/>
                  <a:pt x="76" y="109"/>
                </a:cubicBezTo>
                <a:cubicBezTo>
                  <a:pt x="80" y="109"/>
                  <a:pt x="83" y="106"/>
                  <a:pt x="83" y="102"/>
                </a:cubicBezTo>
                <a:cubicBezTo>
                  <a:pt x="83" y="98"/>
                  <a:pt x="80" y="95"/>
                  <a:pt x="76" y="95"/>
                </a:cubicBezTo>
                <a:cubicBezTo>
                  <a:pt x="72" y="95"/>
                  <a:pt x="69" y="98"/>
                  <a:pt x="69" y="102"/>
                </a:cubicBezTo>
                <a:close/>
                <a:moveTo>
                  <a:pt x="48" y="107"/>
                </a:moveTo>
                <a:cubicBezTo>
                  <a:pt x="82" y="72"/>
                  <a:pt x="82" y="72"/>
                  <a:pt x="82" y="72"/>
                </a:cubicBezTo>
                <a:cubicBezTo>
                  <a:pt x="84" y="70"/>
                  <a:pt x="84" y="67"/>
                  <a:pt x="81" y="64"/>
                </a:cubicBezTo>
                <a:cubicBezTo>
                  <a:pt x="79" y="62"/>
                  <a:pt x="76" y="62"/>
                  <a:pt x="73" y="65"/>
                </a:cubicBezTo>
                <a:cubicBezTo>
                  <a:pt x="40" y="99"/>
                  <a:pt x="40" y="99"/>
                  <a:pt x="40" y="99"/>
                </a:cubicBezTo>
                <a:cubicBezTo>
                  <a:pt x="38" y="102"/>
                  <a:pt x="38" y="105"/>
                  <a:pt x="40" y="107"/>
                </a:cubicBezTo>
                <a:cubicBezTo>
                  <a:pt x="41" y="108"/>
                  <a:pt x="43" y="109"/>
                  <a:pt x="44" y="109"/>
                </a:cubicBezTo>
                <a:cubicBezTo>
                  <a:pt x="46" y="109"/>
                  <a:pt x="47" y="108"/>
                  <a:pt x="48" y="10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48"/>
          <p:cNvSpPr/>
          <p:nvPr/>
        </p:nvSpPr>
        <p:spPr>
          <a:xfrm>
            <a:off x="4788018" y="1023225"/>
            <a:ext cx="396768" cy="362601"/>
          </a:xfrm>
          <a:custGeom>
            <a:avLst/>
            <a:gdLst/>
            <a:ahLst/>
            <a:cxnLst/>
            <a:rect l="l" t="t" r="r" b="b"/>
            <a:pathLst>
              <a:path w="152" h="138" extrusionOk="0">
                <a:moveTo>
                  <a:pt x="114" y="39"/>
                </a:moveTo>
                <a:cubicBezTo>
                  <a:pt x="114" y="39"/>
                  <a:pt x="114" y="39"/>
                  <a:pt x="114" y="39"/>
                </a:cubicBezTo>
                <a:moveTo>
                  <a:pt x="135" y="127"/>
                </a:moveTo>
                <a:cubicBezTo>
                  <a:pt x="131" y="133"/>
                  <a:pt x="126" y="136"/>
                  <a:pt x="120" y="137"/>
                </a:cubicBezTo>
                <a:cubicBezTo>
                  <a:pt x="119" y="138"/>
                  <a:pt x="117" y="138"/>
                  <a:pt x="116" y="138"/>
                </a:cubicBezTo>
                <a:cubicBezTo>
                  <a:pt x="111" y="138"/>
                  <a:pt x="106" y="136"/>
                  <a:pt x="103" y="133"/>
                </a:cubicBezTo>
                <a:cubicBezTo>
                  <a:pt x="91" y="124"/>
                  <a:pt x="76" y="110"/>
                  <a:pt x="59" y="93"/>
                </a:cubicBezTo>
                <a:cubicBezTo>
                  <a:pt x="42" y="76"/>
                  <a:pt x="29" y="62"/>
                  <a:pt x="20" y="50"/>
                </a:cubicBezTo>
                <a:cubicBezTo>
                  <a:pt x="16" y="45"/>
                  <a:pt x="14" y="39"/>
                  <a:pt x="15" y="33"/>
                </a:cubicBezTo>
                <a:cubicBezTo>
                  <a:pt x="16" y="27"/>
                  <a:pt x="20" y="21"/>
                  <a:pt x="25" y="18"/>
                </a:cubicBezTo>
                <a:cubicBezTo>
                  <a:pt x="54" y="0"/>
                  <a:pt x="92" y="4"/>
                  <a:pt x="118" y="27"/>
                </a:cubicBezTo>
                <a:cubicBezTo>
                  <a:pt x="123" y="22"/>
                  <a:pt x="123" y="22"/>
                  <a:pt x="123" y="22"/>
                </a:cubicBezTo>
                <a:cubicBezTo>
                  <a:pt x="125" y="20"/>
                  <a:pt x="129" y="20"/>
                  <a:pt x="131" y="22"/>
                </a:cubicBezTo>
                <a:cubicBezTo>
                  <a:pt x="133" y="24"/>
                  <a:pt x="133" y="28"/>
                  <a:pt x="131" y="30"/>
                </a:cubicBezTo>
                <a:cubicBezTo>
                  <a:pt x="126" y="35"/>
                  <a:pt x="126" y="35"/>
                  <a:pt x="126" y="35"/>
                </a:cubicBezTo>
                <a:cubicBezTo>
                  <a:pt x="149" y="61"/>
                  <a:pt x="152" y="98"/>
                  <a:pt x="135" y="127"/>
                </a:cubicBezTo>
                <a:close/>
                <a:moveTo>
                  <a:pt x="114" y="39"/>
                </a:moveTo>
                <a:cubicBezTo>
                  <a:pt x="100" y="25"/>
                  <a:pt x="83" y="18"/>
                  <a:pt x="65" y="18"/>
                </a:cubicBezTo>
                <a:cubicBezTo>
                  <a:pt x="53" y="18"/>
                  <a:pt x="42" y="21"/>
                  <a:pt x="31" y="28"/>
                </a:cubicBezTo>
                <a:cubicBezTo>
                  <a:pt x="29" y="29"/>
                  <a:pt x="27" y="32"/>
                  <a:pt x="26" y="35"/>
                </a:cubicBezTo>
                <a:cubicBezTo>
                  <a:pt x="26" y="38"/>
                  <a:pt x="27" y="41"/>
                  <a:pt x="28" y="43"/>
                </a:cubicBezTo>
                <a:cubicBezTo>
                  <a:pt x="37" y="54"/>
                  <a:pt x="50" y="68"/>
                  <a:pt x="67" y="85"/>
                </a:cubicBezTo>
                <a:cubicBezTo>
                  <a:pt x="84" y="102"/>
                  <a:pt x="98" y="115"/>
                  <a:pt x="110" y="124"/>
                </a:cubicBezTo>
                <a:cubicBezTo>
                  <a:pt x="112" y="126"/>
                  <a:pt x="115" y="127"/>
                  <a:pt x="118" y="126"/>
                </a:cubicBezTo>
                <a:cubicBezTo>
                  <a:pt x="121" y="126"/>
                  <a:pt x="123" y="124"/>
                  <a:pt x="125" y="121"/>
                </a:cubicBezTo>
                <a:cubicBezTo>
                  <a:pt x="141" y="96"/>
                  <a:pt x="136" y="61"/>
                  <a:pt x="114" y="39"/>
                </a:cubicBezTo>
                <a:close/>
                <a:moveTo>
                  <a:pt x="44" y="101"/>
                </a:moveTo>
                <a:cubicBezTo>
                  <a:pt x="22" y="123"/>
                  <a:pt x="22" y="123"/>
                  <a:pt x="22" y="123"/>
                </a:cubicBezTo>
                <a:cubicBezTo>
                  <a:pt x="20" y="125"/>
                  <a:pt x="16" y="125"/>
                  <a:pt x="14" y="123"/>
                </a:cubicBezTo>
                <a:cubicBezTo>
                  <a:pt x="12" y="121"/>
                  <a:pt x="12" y="117"/>
                  <a:pt x="14" y="115"/>
                </a:cubicBezTo>
                <a:cubicBezTo>
                  <a:pt x="17" y="113"/>
                  <a:pt x="17" y="109"/>
                  <a:pt x="14" y="107"/>
                </a:cubicBezTo>
                <a:cubicBezTo>
                  <a:pt x="12" y="105"/>
                  <a:pt x="9" y="105"/>
                  <a:pt x="6" y="107"/>
                </a:cubicBezTo>
                <a:cubicBezTo>
                  <a:pt x="0" y="114"/>
                  <a:pt x="0" y="124"/>
                  <a:pt x="6" y="131"/>
                </a:cubicBezTo>
                <a:cubicBezTo>
                  <a:pt x="10" y="134"/>
                  <a:pt x="14" y="136"/>
                  <a:pt x="18" y="136"/>
                </a:cubicBezTo>
                <a:cubicBezTo>
                  <a:pt x="23" y="136"/>
                  <a:pt x="27" y="134"/>
                  <a:pt x="30" y="131"/>
                </a:cubicBezTo>
                <a:cubicBezTo>
                  <a:pt x="30" y="131"/>
                  <a:pt x="30" y="131"/>
                  <a:pt x="30" y="131"/>
                </a:cubicBezTo>
                <a:cubicBezTo>
                  <a:pt x="52" y="109"/>
                  <a:pt x="52" y="109"/>
                  <a:pt x="52" y="109"/>
                </a:cubicBezTo>
                <a:cubicBezTo>
                  <a:pt x="54" y="106"/>
                  <a:pt x="54" y="103"/>
                  <a:pt x="52" y="101"/>
                </a:cubicBezTo>
                <a:cubicBezTo>
                  <a:pt x="50" y="98"/>
                  <a:pt x="46" y="99"/>
                  <a:pt x="44" y="101"/>
                </a:cubicBezTo>
                <a:close/>
                <a:moveTo>
                  <a:pt x="100" y="94"/>
                </a:moveTo>
                <a:cubicBezTo>
                  <a:pt x="110" y="81"/>
                  <a:pt x="113" y="61"/>
                  <a:pt x="114" y="60"/>
                </a:cubicBezTo>
                <a:cubicBezTo>
                  <a:pt x="114" y="57"/>
                  <a:pt x="112" y="54"/>
                  <a:pt x="109" y="53"/>
                </a:cubicBezTo>
                <a:cubicBezTo>
                  <a:pt x="106" y="53"/>
                  <a:pt x="103" y="55"/>
                  <a:pt x="103" y="58"/>
                </a:cubicBezTo>
                <a:cubicBezTo>
                  <a:pt x="102" y="58"/>
                  <a:pt x="99" y="76"/>
                  <a:pt x="91" y="87"/>
                </a:cubicBezTo>
                <a:cubicBezTo>
                  <a:pt x="89" y="90"/>
                  <a:pt x="90" y="93"/>
                  <a:pt x="93" y="95"/>
                </a:cubicBezTo>
                <a:cubicBezTo>
                  <a:pt x="94" y="96"/>
                  <a:pt x="95" y="96"/>
                  <a:pt x="96" y="96"/>
                </a:cubicBezTo>
                <a:cubicBezTo>
                  <a:pt x="98" y="96"/>
                  <a:pt x="99" y="95"/>
                  <a:pt x="100" y="94"/>
                </a:cubicBezTo>
                <a:close/>
                <a:moveTo>
                  <a:pt x="62" y="62"/>
                </a:moveTo>
                <a:cubicBezTo>
                  <a:pt x="60" y="62"/>
                  <a:pt x="59" y="61"/>
                  <a:pt x="57" y="59"/>
                </a:cubicBezTo>
                <a:cubicBezTo>
                  <a:pt x="56" y="57"/>
                  <a:pt x="56" y="53"/>
                  <a:pt x="59" y="51"/>
                </a:cubicBezTo>
                <a:cubicBezTo>
                  <a:pt x="72" y="42"/>
                  <a:pt x="91" y="39"/>
                  <a:pt x="92" y="38"/>
                </a:cubicBezTo>
                <a:cubicBezTo>
                  <a:pt x="95" y="38"/>
                  <a:pt x="98" y="40"/>
                  <a:pt x="99" y="43"/>
                </a:cubicBezTo>
                <a:cubicBezTo>
                  <a:pt x="99" y="46"/>
                  <a:pt x="97" y="49"/>
                  <a:pt x="94" y="50"/>
                </a:cubicBezTo>
                <a:cubicBezTo>
                  <a:pt x="94" y="50"/>
                  <a:pt x="76" y="53"/>
                  <a:pt x="65" y="60"/>
                </a:cubicBezTo>
                <a:cubicBezTo>
                  <a:pt x="64" y="61"/>
                  <a:pt x="63" y="62"/>
                  <a:pt x="62" y="6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48"/>
          <p:cNvSpPr/>
          <p:nvPr/>
        </p:nvSpPr>
        <p:spPr>
          <a:xfrm>
            <a:off x="2342381" y="1638213"/>
            <a:ext cx="382441" cy="370315"/>
          </a:xfrm>
          <a:custGeom>
            <a:avLst/>
            <a:gdLst/>
            <a:ahLst/>
            <a:cxnLst/>
            <a:rect l="l" t="t" r="r" b="b"/>
            <a:pathLst>
              <a:path w="146" h="141" extrusionOk="0">
                <a:moveTo>
                  <a:pt x="20" y="85"/>
                </a:moveTo>
                <a:cubicBezTo>
                  <a:pt x="20" y="85"/>
                  <a:pt x="19" y="85"/>
                  <a:pt x="19" y="85"/>
                </a:cubicBezTo>
                <a:cubicBezTo>
                  <a:pt x="12" y="82"/>
                  <a:pt x="6" y="78"/>
                  <a:pt x="3" y="71"/>
                </a:cubicBezTo>
                <a:cubicBezTo>
                  <a:pt x="0" y="65"/>
                  <a:pt x="0" y="57"/>
                  <a:pt x="2" y="51"/>
                </a:cubicBezTo>
                <a:cubicBezTo>
                  <a:pt x="7" y="37"/>
                  <a:pt x="22" y="29"/>
                  <a:pt x="36" y="34"/>
                </a:cubicBezTo>
                <a:cubicBezTo>
                  <a:pt x="38" y="35"/>
                  <a:pt x="44" y="37"/>
                  <a:pt x="61" y="54"/>
                </a:cubicBezTo>
                <a:cubicBezTo>
                  <a:pt x="64" y="57"/>
                  <a:pt x="64" y="60"/>
                  <a:pt x="61" y="62"/>
                </a:cubicBezTo>
                <a:cubicBezTo>
                  <a:pt x="59" y="65"/>
                  <a:pt x="55" y="65"/>
                  <a:pt x="53" y="62"/>
                </a:cubicBezTo>
                <a:cubicBezTo>
                  <a:pt x="39" y="48"/>
                  <a:pt x="34" y="45"/>
                  <a:pt x="32" y="45"/>
                </a:cubicBezTo>
                <a:cubicBezTo>
                  <a:pt x="24" y="42"/>
                  <a:pt x="15" y="46"/>
                  <a:pt x="13" y="54"/>
                </a:cubicBezTo>
                <a:cubicBezTo>
                  <a:pt x="11" y="58"/>
                  <a:pt x="11" y="62"/>
                  <a:pt x="13" y="66"/>
                </a:cubicBezTo>
                <a:cubicBezTo>
                  <a:pt x="15" y="70"/>
                  <a:pt x="18" y="73"/>
                  <a:pt x="22" y="74"/>
                </a:cubicBezTo>
                <a:cubicBezTo>
                  <a:pt x="25" y="75"/>
                  <a:pt x="27" y="78"/>
                  <a:pt x="26" y="81"/>
                </a:cubicBezTo>
                <a:cubicBezTo>
                  <a:pt x="25" y="84"/>
                  <a:pt x="23" y="85"/>
                  <a:pt x="20" y="85"/>
                </a:cubicBezTo>
                <a:close/>
                <a:moveTo>
                  <a:pt x="88" y="58"/>
                </a:moveTo>
                <a:cubicBezTo>
                  <a:pt x="100" y="36"/>
                  <a:pt x="100" y="29"/>
                  <a:pt x="100" y="27"/>
                </a:cubicBezTo>
                <a:cubicBezTo>
                  <a:pt x="100" y="12"/>
                  <a:pt x="88" y="0"/>
                  <a:pt x="73" y="0"/>
                </a:cubicBezTo>
                <a:cubicBezTo>
                  <a:pt x="58" y="0"/>
                  <a:pt x="46" y="12"/>
                  <a:pt x="46" y="27"/>
                </a:cubicBezTo>
                <a:cubicBezTo>
                  <a:pt x="46" y="30"/>
                  <a:pt x="48" y="32"/>
                  <a:pt x="51" y="32"/>
                </a:cubicBezTo>
                <a:cubicBezTo>
                  <a:pt x="55" y="32"/>
                  <a:pt x="57" y="30"/>
                  <a:pt x="57" y="27"/>
                </a:cubicBezTo>
                <a:cubicBezTo>
                  <a:pt x="57" y="18"/>
                  <a:pt x="64" y="11"/>
                  <a:pt x="73" y="11"/>
                </a:cubicBezTo>
                <a:cubicBezTo>
                  <a:pt x="82" y="11"/>
                  <a:pt x="89" y="18"/>
                  <a:pt x="89" y="27"/>
                </a:cubicBezTo>
                <a:cubicBezTo>
                  <a:pt x="89" y="28"/>
                  <a:pt x="88" y="34"/>
                  <a:pt x="78" y="53"/>
                </a:cubicBezTo>
                <a:cubicBezTo>
                  <a:pt x="77" y="56"/>
                  <a:pt x="78" y="59"/>
                  <a:pt x="81" y="61"/>
                </a:cubicBezTo>
                <a:cubicBezTo>
                  <a:pt x="82" y="61"/>
                  <a:pt x="83" y="61"/>
                  <a:pt x="83" y="61"/>
                </a:cubicBezTo>
                <a:cubicBezTo>
                  <a:pt x="86" y="61"/>
                  <a:pt x="87" y="60"/>
                  <a:pt x="88" y="58"/>
                </a:cubicBezTo>
                <a:close/>
                <a:moveTo>
                  <a:pt x="66" y="130"/>
                </a:moveTo>
                <a:cubicBezTo>
                  <a:pt x="68" y="127"/>
                  <a:pt x="68" y="123"/>
                  <a:pt x="65" y="122"/>
                </a:cubicBezTo>
                <a:cubicBezTo>
                  <a:pt x="63" y="120"/>
                  <a:pt x="59" y="120"/>
                  <a:pt x="57" y="123"/>
                </a:cubicBezTo>
                <a:cubicBezTo>
                  <a:pt x="52" y="130"/>
                  <a:pt x="42" y="132"/>
                  <a:pt x="35" y="126"/>
                </a:cubicBezTo>
                <a:cubicBezTo>
                  <a:pt x="32" y="124"/>
                  <a:pt x="30" y="120"/>
                  <a:pt x="29" y="116"/>
                </a:cubicBezTo>
                <a:cubicBezTo>
                  <a:pt x="28" y="112"/>
                  <a:pt x="29" y="108"/>
                  <a:pt x="32" y="105"/>
                </a:cubicBezTo>
                <a:cubicBezTo>
                  <a:pt x="33" y="103"/>
                  <a:pt x="37" y="99"/>
                  <a:pt x="55" y="89"/>
                </a:cubicBezTo>
                <a:cubicBezTo>
                  <a:pt x="58" y="88"/>
                  <a:pt x="59" y="85"/>
                  <a:pt x="58" y="82"/>
                </a:cubicBezTo>
                <a:cubicBezTo>
                  <a:pt x="56" y="79"/>
                  <a:pt x="53" y="78"/>
                  <a:pt x="50" y="79"/>
                </a:cubicBezTo>
                <a:cubicBezTo>
                  <a:pt x="28" y="91"/>
                  <a:pt x="24" y="96"/>
                  <a:pt x="23" y="98"/>
                </a:cubicBezTo>
                <a:cubicBezTo>
                  <a:pt x="18" y="104"/>
                  <a:pt x="17" y="111"/>
                  <a:pt x="18" y="118"/>
                </a:cubicBezTo>
                <a:cubicBezTo>
                  <a:pt x="19" y="125"/>
                  <a:pt x="23" y="131"/>
                  <a:pt x="29" y="136"/>
                </a:cubicBezTo>
                <a:cubicBezTo>
                  <a:pt x="34" y="139"/>
                  <a:pt x="39" y="141"/>
                  <a:pt x="44" y="141"/>
                </a:cubicBezTo>
                <a:cubicBezTo>
                  <a:pt x="53" y="141"/>
                  <a:pt x="61" y="137"/>
                  <a:pt x="66" y="130"/>
                </a:cubicBezTo>
                <a:close/>
                <a:moveTo>
                  <a:pt x="117" y="135"/>
                </a:moveTo>
                <a:cubicBezTo>
                  <a:pt x="129" y="127"/>
                  <a:pt x="132" y="110"/>
                  <a:pt x="123" y="98"/>
                </a:cubicBezTo>
                <a:cubicBezTo>
                  <a:pt x="121" y="95"/>
                  <a:pt x="118" y="95"/>
                  <a:pt x="115" y="96"/>
                </a:cubicBezTo>
                <a:cubicBezTo>
                  <a:pt x="113" y="98"/>
                  <a:pt x="112" y="102"/>
                  <a:pt x="114" y="104"/>
                </a:cubicBezTo>
                <a:cubicBezTo>
                  <a:pt x="119" y="111"/>
                  <a:pt x="118" y="121"/>
                  <a:pt x="111" y="126"/>
                </a:cubicBezTo>
                <a:cubicBezTo>
                  <a:pt x="107" y="129"/>
                  <a:pt x="103" y="130"/>
                  <a:pt x="99" y="129"/>
                </a:cubicBezTo>
                <a:cubicBezTo>
                  <a:pt x="95" y="129"/>
                  <a:pt x="92" y="126"/>
                  <a:pt x="89" y="123"/>
                </a:cubicBezTo>
                <a:cubicBezTo>
                  <a:pt x="88" y="122"/>
                  <a:pt x="85" y="116"/>
                  <a:pt x="82" y="95"/>
                </a:cubicBezTo>
                <a:cubicBezTo>
                  <a:pt x="81" y="92"/>
                  <a:pt x="78" y="90"/>
                  <a:pt x="75" y="91"/>
                </a:cubicBezTo>
                <a:cubicBezTo>
                  <a:pt x="72" y="91"/>
                  <a:pt x="70" y="94"/>
                  <a:pt x="71" y="97"/>
                </a:cubicBezTo>
                <a:cubicBezTo>
                  <a:pt x="75" y="122"/>
                  <a:pt x="79" y="128"/>
                  <a:pt x="80" y="130"/>
                </a:cubicBezTo>
                <a:cubicBezTo>
                  <a:pt x="84" y="135"/>
                  <a:pt x="90" y="139"/>
                  <a:pt x="97" y="140"/>
                </a:cubicBezTo>
                <a:cubicBezTo>
                  <a:pt x="99" y="141"/>
                  <a:pt x="100" y="141"/>
                  <a:pt x="102" y="141"/>
                </a:cubicBezTo>
                <a:cubicBezTo>
                  <a:pt x="107" y="141"/>
                  <a:pt x="113" y="139"/>
                  <a:pt x="117" y="135"/>
                </a:cubicBezTo>
                <a:close/>
                <a:moveTo>
                  <a:pt x="127" y="84"/>
                </a:moveTo>
                <a:cubicBezTo>
                  <a:pt x="134" y="81"/>
                  <a:pt x="139" y="76"/>
                  <a:pt x="142" y="70"/>
                </a:cubicBezTo>
                <a:cubicBezTo>
                  <a:pt x="145" y="63"/>
                  <a:pt x="146" y="56"/>
                  <a:pt x="143" y="49"/>
                </a:cubicBezTo>
                <a:cubicBezTo>
                  <a:pt x="138" y="35"/>
                  <a:pt x="122" y="28"/>
                  <a:pt x="108" y="33"/>
                </a:cubicBezTo>
                <a:cubicBezTo>
                  <a:pt x="105" y="34"/>
                  <a:pt x="104" y="37"/>
                  <a:pt x="105" y="40"/>
                </a:cubicBezTo>
                <a:cubicBezTo>
                  <a:pt x="106" y="43"/>
                  <a:pt x="109" y="45"/>
                  <a:pt x="112" y="44"/>
                </a:cubicBezTo>
                <a:cubicBezTo>
                  <a:pt x="120" y="41"/>
                  <a:pt x="129" y="45"/>
                  <a:pt x="133" y="53"/>
                </a:cubicBezTo>
                <a:cubicBezTo>
                  <a:pt x="134" y="57"/>
                  <a:pt x="134" y="61"/>
                  <a:pt x="132" y="65"/>
                </a:cubicBezTo>
                <a:cubicBezTo>
                  <a:pt x="130" y="69"/>
                  <a:pt x="127" y="72"/>
                  <a:pt x="123" y="73"/>
                </a:cubicBezTo>
                <a:cubicBezTo>
                  <a:pt x="122" y="74"/>
                  <a:pt x="116" y="75"/>
                  <a:pt x="95" y="73"/>
                </a:cubicBezTo>
                <a:cubicBezTo>
                  <a:pt x="92" y="73"/>
                  <a:pt x="89" y="75"/>
                  <a:pt x="89" y="78"/>
                </a:cubicBezTo>
                <a:cubicBezTo>
                  <a:pt x="89" y="81"/>
                  <a:pt x="91" y="84"/>
                  <a:pt x="94" y="84"/>
                </a:cubicBezTo>
                <a:cubicBezTo>
                  <a:pt x="103" y="85"/>
                  <a:pt x="109" y="86"/>
                  <a:pt x="114" y="86"/>
                </a:cubicBezTo>
                <a:cubicBezTo>
                  <a:pt x="123" y="86"/>
                  <a:pt x="126" y="84"/>
                  <a:pt x="127" y="84"/>
                </a:cubicBezTo>
                <a:close/>
                <a:moveTo>
                  <a:pt x="80" y="74"/>
                </a:moveTo>
                <a:cubicBezTo>
                  <a:pt x="80" y="70"/>
                  <a:pt x="77" y="67"/>
                  <a:pt x="73" y="67"/>
                </a:cubicBezTo>
                <a:cubicBezTo>
                  <a:pt x="69" y="67"/>
                  <a:pt x="66" y="70"/>
                  <a:pt x="66" y="74"/>
                </a:cubicBezTo>
                <a:cubicBezTo>
                  <a:pt x="66" y="78"/>
                  <a:pt x="69" y="81"/>
                  <a:pt x="73" y="81"/>
                </a:cubicBezTo>
                <a:cubicBezTo>
                  <a:pt x="77" y="81"/>
                  <a:pt x="80" y="78"/>
                  <a:pt x="80"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48"/>
          <p:cNvSpPr/>
          <p:nvPr/>
        </p:nvSpPr>
        <p:spPr>
          <a:xfrm>
            <a:off x="753102" y="1025429"/>
            <a:ext cx="316313" cy="379132"/>
          </a:xfrm>
          <a:custGeom>
            <a:avLst/>
            <a:gdLst/>
            <a:ahLst/>
            <a:cxnLst/>
            <a:rect l="l" t="t" r="r" b="b"/>
            <a:pathLst>
              <a:path w="121" h="144" extrusionOk="0">
                <a:moveTo>
                  <a:pt x="61" y="144"/>
                </a:moveTo>
                <a:cubicBezTo>
                  <a:pt x="44" y="144"/>
                  <a:pt x="29" y="138"/>
                  <a:pt x="18" y="127"/>
                </a:cubicBezTo>
                <a:cubicBezTo>
                  <a:pt x="6" y="115"/>
                  <a:pt x="0" y="100"/>
                  <a:pt x="0" y="84"/>
                </a:cubicBezTo>
                <a:cubicBezTo>
                  <a:pt x="0" y="75"/>
                  <a:pt x="5" y="62"/>
                  <a:pt x="14" y="47"/>
                </a:cubicBezTo>
                <a:cubicBezTo>
                  <a:pt x="21" y="36"/>
                  <a:pt x="29" y="23"/>
                  <a:pt x="40" y="10"/>
                </a:cubicBezTo>
                <a:cubicBezTo>
                  <a:pt x="45" y="4"/>
                  <a:pt x="52" y="0"/>
                  <a:pt x="61" y="0"/>
                </a:cubicBezTo>
                <a:cubicBezTo>
                  <a:pt x="69" y="0"/>
                  <a:pt x="76" y="4"/>
                  <a:pt x="81" y="10"/>
                </a:cubicBezTo>
                <a:cubicBezTo>
                  <a:pt x="81" y="10"/>
                  <a:pt x="81" y="10"/>
                  <a:pt x="81" y="10"/>
                </a:cubicBezTo>
                <a:cubicBezTo>
                  <a:pt x="92" y="23"/>
                  <a:pt x="101" y="36"/>
                  <a:pt x="107" y="47"/>
                </a:cubicBezTo>
                <a:cubicBezTo>
                  <a:pt x="116" y="62"/>
                  <a:pt x="121" y="75"/>
                  <a:pt x="121" y="84"/>
                </a:cubicBezTo>
                <a:cubicBezTo>
                  <a:pt x="121" y="100"/>
                  <a:pt x="115" y="115"/>
                  <a:pt x="103" y="127"/>
                </a:cubicBezTo>
                <a:cubicBezTo>
                  <a:pt x="92" y="138"/>
                  <a:pt x="77" y="144"/>
                  <a:pt x="61" y="144"/>
                </a:cubicBezTo>
                <a:close/>
                <a:moveTo>
                  <a:pt x="61" y="11"/>
                </a:moveTo>
                <a:cubicBezTo>
                  <a:pt x="56" y="11"/>
                  <a:pt x="52" y="13"/>
                  <a:pt x="49" y="17"/>
                </a:cubicBezTo>
                <a:cubicBezTo>
                  <a:pt x="25" y="47"/>
                  <a:pt x="12" y="71"/>
                  <a:pt x="12" y="84"/>
                </a:cubicBezTo>
                <a:cubicBezTo>
                  <a:pt x="12" y="111"/>
                  <a:pt x="34" y="133"/>
                  <a:pt x="61" y="133"/>
                </a:cubicBezTo>
                <a:cubicBezTo>
                  <a:pt x="88" y="133"/>
                  <a:pt x="110" y="111"/>
                  <a:pt x="110" y="84"/>
                </a:cubicBezTo>
                <a:cubicBezTo>
                  <a:pt x="110" y="71"/>
                  <a:pt x="96" y="47"/>
                  <a:pt x="73" y="17"/>
                </a:cubicBezTo>
                <a:cubicBezTo>
                  <a:pt x="73" y="17"/>
                  <a:pt x="73" y="17"/>
                  <a:pt x="73" y="17"/>
                </a:cubicBezTo>
                <a:cubicBezTo>
                  <a:pt x="70" y="13"/>
                  <a:pt x="65" y="11"/>
                  <a:pt x="61" y="11"/>
                </a:cubicBezTo>
                <a:close/>
                <a:moveTo>
                  <a:pt x="30" y="90"/>
                </a:moveTo>
                <a:cubicBezTo>
                  <a:pt x="30" y="90"/>
                  <a:pt x="30" y="90"/>
                  <a:pt x="30" y="90"/>
                </a:cubicBezTo>
                <a:moveTo>
                  <a:pt x="95" y="83"/>
                </a:moveTo>
                <a:cubicBezTo>
                  <a:pt x="94" y="81"/>
                  <a:pt x="92" y="79"/>
                  <a:pt x="89" y="79"/>
                </a:cubicBezTo>
                <a:cubicBezTo>
                  <a:pt x="89" y="79"/>
                  <a:pt x="89" y="79"/>
                  <a:pt x="89" y="79"/>
                </a:cubicBezTo>
                <a:cubicBezTo>
                  <a:pt x="88" y="79"/>
                  <a:pt x="87" y="78"/>
                  <a:pt x="86" y="78"/>
                </a:cubicBezTo>
                <a:cubicBezTo>
                  <a:pt x="83" y="74"/>
                  <a:pt x="79" y="73"/>
                  <a:pt x="74" y="73"/>
                </a:cubicBezTo>
                <a:cubicBezTo>
                  <a:pt x="70" y="73"/>
                  <a:pt x="66" y="74"/>
                  <a:pt x="63" y="78"/>
                </a:cubicBezTo>
                <a:cubicBezTo>
                  <a:pt x="62" y="78"/>
                  <a:pt x="61" y="79"/>
                  <a:pt x="60" y="79"/>
                </a:cubicBezTo>
                <a:cubicBezTo>
                  <a:pt x="59" y="79"/>
                  <a:pt x="57" y="79"/>
                  <a:pt x="56" y="78"/>
                </a:cubicBezTo>
                <a:cubicBezTo>
                  <a:pt x="53" y="74"/>
                  <a:pt x="49" y="73"/>
                  <a:pt x="45" y="73"/>
                </a:cubicBezTo>
                <a:cubicBezTo>
                  <a:pt x="41" y="73"/>
                  <a:pt x="37" y="75"/>
                  <a:pt x="34" y="78"/>
                </a:cubicBezTo>
                <a:cubicBezTo>
                  <a:pt x="33" y="79"/>
                  <a:pt x="31" y="79"/>
                  <a:pt x="30" y="79"/>
                </a:cubicBezTo>
                <a:cubicBezTo>
                  <a:pt x="27" y="79"/>
                  <a:pt x="24" y="81"/>
                  <a:pt x="24" y="85"/>
                </a:cubicBezTo>
                <a:cubicBezTo>
                  <a:pt x="24" y="88"/>
                  <a:pt x="27" y="90"/>
                  <a:pt x="30" y="90"/>
                </a:cubicBezTo>
                <a:cubicBezTo>
                  <a:pt x="34" y="90"/>
                  <a:pt x="38" y="89"/>
                  <a:pt x="41" y="85"/>
                </a:cubicBezTo>
                <a:cubicBezTo>
                  <a:pt x="42" y="85"/>
                  <a:pt x="44" y="84"/>
                  <a:pt x="45" y="84"/>
                </a:cubicBezTo>
                <a:cubicBezTo>
                  <a:pt x="46" y="84"/>
                  <a:pt x="48" y="85"/>
                  <a:pt x="48" y="85"/>
                </a:cubicBezTo>
                <a:cubicBezTo>
                  <a:pt x="55" y="92"/>
                  <a:pt x="65" y="92"/>
                  <a:pt x="71" y="85"/>
                </a:cubicBezTo>
                <a:cubicBezTo>
                  <a:pt x="72" y="85"/>
                  <a:pt x="73" y="84"/>
                  <a:pt x="74" y="84"/>
                </a:cubicBezTo>
                <a:cubicBezTo>
                  <a:pt x="76" y="84"/>
                  <a:pt x="77" y="85"/>
                  <a:pt x="78" y="85"/>
                </a:cubicBezTo>
                <a:cubicBezTo>
                  <a:pt x="81" y="89"/>
                  <a:pt x="85" y="90"/>
                  <a:pt x="89" y="90"/>
                </a:cubicBezTo>
                <a:cubicBezTo>
                  <a:pt x="93" y="90"/>
                  <a:pt x="96" y="87"/>
                  <a:pt x="95" y="8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48"/>
          <p:cNvSpPr/>
          <p:nvPr/>
        </p:nvSpPr>
        <p:spPr>
          <a:xfrm>
            <a:off x="8043725" y="1023225"/>
            <a:ext cx="379135" cy="378031"/>
          </a:xfrm>
          <a:custGeom>
            <a:avLst/>
            <a:gdLst/>
            <a:ahLst/>
            <a:cxnLst/>
            <a:rect l="l" t="t" r="r" b="b"/>
            <a:pathLst>
              <a:path w="145" h="144" extrusionOk="0">
                <a:moveTo>
                  <a:pt x="102" y="144"/>
                </a:moveTo>
                <a:cubicBezTo>
                  <a:pt x="43" y="144"/>
                  <a:pt x="43" y="144"/>
                  <a:pt x="43" y="144"/>
                </a:cubicBezTo>
                <a:cubicBezTo>
                  <a:pt x="37" y="144"/>
                  <a:pt x="31" y="141"/>
                  <a:pt x="28" y="136"/>
                </a:cubicBezTo>
                <a:cubicBezTo>
                  <a:pt x="25" y="130"/>
                  <a:pt x="25" y="123"/>
                  <a:pt x="28" y="118"/>
                </a:cubicBezTo>
                <a:cubicBezTo>
                  <a:pt x="58" y="67"/>
                  <a:pt x="58" y="67"/>
                  <a:pt x="58" y="67"/>
                </a:cubicBezTo>
                <a:cubicBezTo>
                  <a:pt x="61" y="62"/>
                  <a:pt x="67" y="58"/>
                  <a:pt x="73" y="58"/>
                </a:cubicBezTo>
                <a:cubicBezTo>
                  <a:pt x="73" y="58"/>
                  <a:pt x="73" y="58"/>
                  <a:pt x="73" y="58"/>
                </a:cubicBezTo>
                <a:cubicBezTo>
                  <a:pt x="79" y="58"/>
                  <a:pt x="85" y="62"/>
                  <a:pt x="88" y="67"/>
                </a:cubicBezTo>
                <a:cubicBezTo>
                  <a:pt x="118" y="118"/>
                  <a:pt x="118" y="118"/>
                  <a:pt x="118" y="118"/>
                </a:cubicBezTo>
                <a:cubicBezTo>
                  <a:pt x="121" y="123"/>
                  <a:pt x="121" y="130"/>
                  <a:pt x="118" y="136"/>
                </a:cubicBezTo>
                <a:cubicBezTo>
                  <a:pt x="115" y="141"/>
                  <a:pt x="109" y="144"/>
                  <a:pt x="102" y="144"/>
                </a:cubicBezTo>
                <a:close/>
                <a:moveTo>
                  <a:pt x="73" y="70"/>
                </a:moveTo>
                <a:cubicBezTo>
                  <a:pt x="72" y="70"/>
                  <a:pt x="69" y="70"/>
                  <a:pt x="67" y="73"/>
                </a:cubicBezTo>
                <a:cubicBezTo>
                  <a:pt x="38" y="123"/>
                  <a:pt x="38" y="123"/>
                  <a:pt x="38" y="123"/>
                </a:cubicBezTo>
                <a:cubicBezTo>
                  <a:pt x="36" y="126"/>
                  <a:pt x="37" y="129"/>
                  <a:pt x="38" y="130"/>
                </a:cubicBezTo>
                <a:cubicBezTo>
                  <a:pt x="38" y="131"/>
                  <a:pt x="40" y="133"/>
                  <a:pt x="43" y="133"/>
                </a:cubicBezTo>
                <a:cubicBezTo>
                  <a:pt x="102" y="133"/>
                  <a:pt x="102" y="133"/>
                  <a:pt x="102" y="133"/>
                </a:cubicBezTo>
                <a:cubicBezTo>
                  <a:pt x="106" y="133"/>
                  <a:pt x="108" y="131"/>
                  <a:pt x="108" y="130"/>
                </a:cubicBezTo>
                <a:cubicBezTo>
                  <a:pt x="109" y="129"/>
                  <a:pt x="110" y="126"/>
                  <a:pt x="108" y="123"/>
                </a:cubicBezTo>
                <a:cubicBezTo>
                  <a:pt x="79" y="73"/>
                  <a:pt x="79" y="73"/>
                  <a:pt x="79" y="73"/>
                </a:cubicBezTo>
                <a:cubicBezTo>
                  <a:pt x="77" y="70"/>
                  <a:pt x="74" y="70"/>
                  <a:pt x="73" y="70"/>
                </a:cubicBezTo>
                <a:cubicBezTo>
                  <a:pt x="73" y="70"/>
                  <a:pt x="73" y="70"/>
                  <a:pt x="73" y="70"/>
                </a:cubicBezTo>
                <a:close/>
                <a:moveTo>
                  <a:pt x="26" y="104"/>
                </a:moveTo>
                <a:cubicBezTo>
                  <a:pt x="27" y="101"/>
                  <a:pt x="25" y="98"/>
                  <a:pt x="22" y="97"/>
                </a:cubicBezTo>
                <a:cubicBezTo>
                  <a:pt x="16" y="95"/>
                  <a:pt x="12" y="89"/>
                  <a:pt x="12" y="83"/>
                </a:cubicBezTo>
                <a:cubicBezTo>
                  <a:pt x="12" y="77"/>
                  <a:pt x="15" y="72"/>
                  <a:pt x="20" y="70"/>
                </a:cubicBezTo>
                <a:cubicBezTo>
                  <a:pt x="22" y="68"/>
                  <a:pt x="23" y="65"/>
                  <a:pt x="22" y="63"/>
                </a:cubicBezTo>
                <a:cubicBezTo>
                  <a:pt x="21" y="60"/>
                  <a:pt x="21" y="58"/>
                  <a:pt x="21" y="56"/>
                </a:cubicBezTo>
                <a:cubicBezTo>
                  <a:pt x="21" y="45"/>
                  <a:pt x="30" y="37"/>
                  <a:pt x="40" y="37"/>
                </a:cubicBezTo>
                <a:cubicBezTo>
                  <a:pt x="41" y="37"/>
                  <a:pt x="42" y="37"/>
                  <a:pt x="42" y="37"/>
                </a:cubicBezTo>
                <a:cubicBezTo>
                  <a:pt x="45" y="37"/>
                  <a:pt x="48" y="35"/>
                  <a:pt x="49" y="32"/>
                </a:cubicBezTo>
                <a:cubicBezTo>
                  <a:pt x="51" y="20"/>
                  <a:pt x="61" y="11"/>
                  <a:pt x="73" y="11"/>
                </a:cubicBezTo>
                <a:cubicBezTo>
                  <a:pt x="87" y="11"/>
                  <a:pt x="97" y="22"/>
                  <a:pt x="98" y="35"/>
                </a:cubicBezTo>
                <a:cubicBezTo>
                  <a:pt x="98" y="37"/>
                  <a:pt x="99" y="38"/>
                  <a:pt x="100" y="39"/>
                </a:cubicBezTo>
                <a:cubicBezTo>
                  <a:pt x="101" y="40"/>
                  <a:pt x="102" y="41"/>
                  <a:pt x="104" y="41"/>
                </a:cubicBezTo>
                <a:cubicBezTo>
                  <a:pt x="104" y="41"/>
                  <a:pt x="105" y="41"/>
                  <a:pt x="105" y="41"/>
                </a:cubicBezTo>
                <a:cubicBezTo>
                  <a:pt x="121" y="41"/>
                  <a:pt x="134" y="53"/>
                  <a:pt x="134" y="69"/>
                </a:cubicBezTo>
                <a:cubicBezTo>
                  <a:pt x="134" y="79"/>
                  <a:pt x="129" y="87"/>
                  <a:pt x="121" y="93"/>
                </a:cubicBezTo>
                <a:cubicBezTo>
                  <a:pt x="119" y="94"/>
                  <a:pt x="118" y="98"/>
                  <a:pt x="120" y="100"/>
                </a:cubicBezTo>
                <a:cubicBezTo>
                  <a:pt x="122" y="103"/>
                  <a:pt x="125" y="104"/>
                  <a:pt x="128" y="102"/>
                </a:cubicBezTo>
                <a:cubicBezTo>
                  <a:pt x="138" y="95"/>
                  <a:pt x="145" y="82"/>
                  <a:pt x="145" y="69"/>
                </a:cubicBezTo>
                <a:cubicBezTo>
                  <a:pt x="145" y="48"/>
                  <a:pt x="129" y="31"/>
                  <a:pt x="109" y="30"/>
                </a:cubicBezTo>
                <a:cubicBezTo>
                  <a:pt x="107" y="22"/>
                  <a:pt x="104" y="15"/>
                  <a:pt x="98" y="10"/>
                </a:cubicBezTo>
                <a:cubicBezTo>
                  <a:pt x="91" y="4"/>
                  <a:pt x="83" y="0"/>
                  <a:pt x="73" y="0"/>
                </a:cubicBezTo>
                <a:cubicBezTo>
                  <a:pt x="65" y="0"/>
                  <a:pt x="56" y="3"/>
                  <a:pt x="50" y="9"/>
                </a:cubicBezTo>
                <a:cubicBezTo>
                  <a:pt x="44" y="13"/>
                  <a:pt x="41" y="19"/>
                  <a:pt x="39" y="25"/>
                </a:cubicBezTo>
                <a:cubicBezTo>
                  <a:pt x="23" y="26"/>
                  <a:pt x="10" y="39"/>
                  <a:pt x="10" y="56"/>
                </a:cubicBezTo>
                <a:cubicBezTo>
                  <a:pt x="10" y="58"/>
                  <a:pt x="10" y="60"/>
                  <a:pt x="10" y="62"/>
                </a:cubicBezTo>
                <a:cubicBezTo>
                  <a:pt x="4" y="67"/>
                  <a:pt x="0" y="75"/>
                  <a:pt x="0" y="83"/>
                </a:cubicBezTo>
                <a:cubicBezTo>
                  <a:pt x="0" y="94"/>
                  <a:pt x="8" y="104"/>
                  <a:pt x="19" y="108"/>
                </a:cubicBezTo>
                <a:cubicBezTo>
                  <a:pt x="19" y="108"/>
                  <a:pt x="20" y="108"/>
                  <a:pt x="20" y="108"/>
                </a:cubicBezTo>
                <a:cubicBezTo>
                  <a:pt x="23" y="108"/>
                  <a:pt x="25" y="107"/>
                  <a:pt x="26" y="104"/>
                </a:cubicBezTo>
                <a:close/>
                <a:moveTo>
                  <a:pt x="73" y="112"/>
                </a:moveTo>
                <a:cubicBezTo>
                  <a:pt x="77" y="112"/>
                  <a:pt x="80" y="115"/>
                  <a:pt x="80" y="119"/>
                </a:cubicBezTo>
                <a:cubicBezTo>
                  <a:pt x="80" y="123"/>
                  <a:pt x="77" y="126"/>
                  <a:pt x="73" y="126"/>
                </a:cubicBezTo>
                <a:cubicBezTo>
                  <a:pt x="69" y="126"/>
                  <a:pt x="66" y="123"/>
                  <a:pt x="66" y="119"/>
                </a:cubicBezTo>
                <a:cubicBezTo>
                  <a:pt x="66" y="115"/>
                  <a:pt x="69" y="112"/>
                  <a:pt x="73" y="112"/>
                </a:cubicBezTo>
                <a:close/>
                <a:moveTo>
                  <a:pt x="79" y="101"/>
                </a:moveTo>
                <a:cubicBezTo>
                  <a:pt x="79" y="90"/>
                  <a:pt x="79" y="90"/>
                  <a:pt x="79" y="90"/>
                </a:cubicBezTo>
                <a:cubicBezTo>
                  <a:pt x="79" y="87"/>
                  <a:pt x="76" y="84"/>
                  <a:pt x="73" y="84"/>
                </a:cubicBezTo>
                <a:cubicBezTo>
                  <a:pt x="70" y="84"/>
                  <a:pt x="67" y="86"/>
                  <a:pt x="67" y="90"/>
                </a:cubicBezTo>
                <a:cubicBezTo>
                  <a:pt x="67" y="101"/>
                  <a:pt x="67" y="101"/>
                  <a:pt x="67" y="101"/>
                </a:cubicBezTo>
                <a:cubicBezTo>
                  <a:pt x="67" y="104"/>
                  <a:pt x="69" y="107"/>
                  <a:pt x="72" y="107"/>
                </a:cubicBezTo>
                <a:cubicBezTo>
                  <a:pt x="76" y="107"/>
                  <a:pt x="79" y="105"/>
                  <a:pt x="79" y="10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48"/>
          <p:cNvSpPr/>
          <p:nvPr/>
        </p:nvSpPr>
        <p:spPr>
          <a:xfrm>
            <a:off x="7230349" y="1017715"/>
            <a:ext cx="381339" cy="383541"/>
          </a:xfrm>
          <a:custGeom>
            <a:avLst/>
            <a:gdLst/>
            <a:ahLst/>
            <a:cxnLst/>
            <a:rect l="l" t="t" r="r" b="b"/>
            <a:pathLst>
              <a:path w="146" h="146" extrusionOk="0">
                <a:moveTo>
                  <a:pt x="53" y="146"/>
                </a:moveTo>
                <a:cubicBezTo>
                  <a:pt x="48" y="146"/>
                  <a:pt x="43" y="144"/>
                  <a:pt x="39" y="142"/>
                </a:cubicBezTo>
                <a:cubicBezTo>
                  <a:pt x="36" y="140"/>
                  <a:pt x="35" y="135"/>
                  <a:pt x="39" y="132"/>
                </a:cubicBezTo>
                <a:cubicBezTo>
                  <a:pt x="40" y="131"/>
                  <a:pt x="43" y="131"/>
                  <a:pt x="45" y="132"/>
                </a:cubicBezTo>
                <a:cubicBezTo>
                  <a:pt x="47" y="134"/>
                  <a:pt x="50" y="135"/>
                  <a:pt x="53" y="135"/>
                </a:cubicBezTo>
                <a:cubicBezTo>
                  <a:pt x="61" y="135"/>
                  <a:pt x="68" y="128"/>
                  <a:pt x="68" y="120"/>
                </a:cubicBezTo>
                <a:cubicBezTo>
                  <a:pt x="69" y="118"/>
                  <a:pt x="71" y="115"/>
                  <a:pt x="74" y="115"/>
                </a:cubicBezTo>
                <a:cubicBezTo>
                  <a:pt x="75" y="115"/>
                  <a:pt x="76" y="116"/>
                  <a:pt x="77" y="116"/>
                </a:cubicBezTo>
                <a:cubicBezTo>
                  <a:pt x="80" y="118"/>
                  <a:pt x="84" y="119"/>
                  <a:pt x="88" y="119"/>
                </a:cubicBezTo>
                <a:cubicBezTo>
                  <a:pt x="99" y="119"/>
                  <a:pt x="109" y="110"/>
                  <a:pt x="109" y="98"/>
                </a:cubicBezTo>
                <a:cubicBezTo>
                  <a:pt x="109" y="97"/>
                  <a:pt x="109" y="95"/>
                  <a:pt x="108" y="94"/>
                </a:cubicBezTo>
                <a:cubicBezTo>
                  <a:pt x="108" y="94"/>
                  <a:pt x="108" y="93"/>
                  <a:pt x="108" y="93"/>
                </a:cubicBezTo>
                <a:cubicBezTo>
                  <a:pt x="109" y="90"/>
                  <a:pt x="111" y="88"/>
                  <a:pt x="113" y="88"/>
                </a:cubicBezTo>
                <a:cubicBezTo>
                  <a:pt x="122" y="86"/>
                  <a:pt x="128" y="79"/>
                  <a:pt x="128" y="70"/>
                </a:cubicBezTo>
                <a:cubicBezTo>
                  <a:pt x="128" y="64"/>
                  <a:pt x="126" y="60"/>
                  <a:pt x="122" y="56"/>
                </a:cubicBezTo>
                <a:cubicBezTo>
                  <a:pt x="121" y="54"/>
                  <a:pt x="120" y="52"/>
                  <a:pt x="121" y="49"/>
                </a:cubicBezTo>
                <a:cubicBezTo>
                  <a:pt x="121" y="49"/>
                  <a:pt x="122" y="48"/>
                  <a:pt x="122" y="48"/>
                </a:cubicBezTo>
                <a:cubicBezTo>
                  <a:pt x="123" y="47"/>
                  <a:pt x="124" y="46"/>
                  <a:pt x="125" y="46"/>
                </a:cubicBezTo>
                <a:cubicBezTo>
                  <a:pt x="134" y="36"/>
                  <a:pt x="137" y="23"/>
                  <a:pt x="130" y="16"/>
                </a:cubicBezTo>
                <a:cubicBezTo>
                  <a:pt x="127" y="13"/>
                  <a:pt x="123" y="12"/>
                  <a:pt x="118" y="13"/>
                </a:cubicBezTo>
                <a:cubicBezTo>
                  <a:pt x="112" y="14"/>
                  <a:pt x="106" y="17"/>
                  <a:pt x="101" y="22"/>
                </a:cubicBezTo>
                <a:cubicBezTo>
                  <a:pt x="100" y="23"/>
                  <a:pt x="99" y="23"/>
                  <a:pt x="99" y="24"/>
                </a:cubicBezTo>
                <a:cubicBezTo>
                  <a:pt x="98" y="25"/>
                  <a:pt x="96" y="26"/>
                  <a:pt x="95" y="26"/>
                </a:cubicBezTo>
                <a:cubicBezTo>
                  <a:pt x="94" y="26"/>
                  <a:pt x="94" y="26"/>
                  <a:pt x="94" y="26"/>
                </a:cubicBezTo>
                <a:cubicBezTo>
                  <a:pt x="93" y="26"/>
                  <a:pt x="91" y="25"/>
                  <a:pt x="90" y="24"/>
                </a:cubicBezTo>
                <a:cubicBezTo>
                  <a:pt x="87" y="20"/>
                  <a:pt x="82" y="17"/>
                  <a:pt x="76" y="17"/>
                </a:cubicBezTo>
                <a:cubicBezTo>
                  <a:pt x="67" y="17"/>
                  <a:pt x="60" y="24"/>
                  <a:pt x="58" y="33"/>
                </a:cubicBezTo>
                <a:cubicBezTo>
                  <a:pt x="58" y="34"/>
                  <a:pt x="58" y="34"/>
                  <a:pt x="57" y="35"/>
                </a:cubicBezTo>
                <a:cubicBezTo>
                  <a:pt x="56" y="37"/>
                  <a:pt x="54" y="38"/>
                  <a:pt x="52" y="38"/>
                </a:cubicBezTo>
                <a:cubicBezTo>
                  <a:pt x="50" y="37"/>
                  <a:pt x="49" y="37"/>
                  <a:pt x="48" y="37"/>
                </a:cubicBezTo>
                <a:cubicBezTo>
                  <a:pt x="36" y="37"/>
                  <a:pt x="27" y="47"/>
                  <a:pt x="27" y="58"/>
                </a:cubicBezTo>
                <a:cubicBezTo>
                  <a:pt x="27" y="62"/>
                  <a:pt x="28" y="66"/>
                  <a:pt x="30" y="70"/>
                </a:cubicBezTo>
                <a:cubicBezTo>
                  <a:pt x="31" y="70"/>
                  <a:pt x="31" y="71"/>
                  <a:pt x="31" y="72"/>
                </a:cubicBezTo>
                <a:cubicBezTo>
                  <a:pt x="31" y="76"/>
                  <a:pt x="29" y="78"/>
                  <a:pt x="26" y="78"/>
                </a:cubicBezTo>
                <a:cubicBezTo>
                  <a:pt x="18" y="79"/>
                  <a:pt x="12" y="86"/>
                  <a:pt x="12" y="94"/>
                </a:cubicBezTo>
                <a:cubicBezTo>
                  <a:pt x="12" y="97"/>
                  <a:pt x="13" y="100"/>
                  <a:pt x="15" y="102"/>
                </a:cubicBezTo>
                <a:cubicBezTo>
                  <a:pt x="16" y="105"/>
                  <a:pt x="16" y="108"/>
                  <a:pt x="13" y="110"/>
                </a:cubicBezTo>
                <a:cubicBezTo>
                  <a:pt x="10" y="112"/>
                  <a:pt x="7" y="111"/>
                  <a:pt x="5" y="108"/>
                </a:cubicBezTo>
                <a:cubicBezTo>
                  <a:pt x="2" y="104"/>
                  <a:pt x="1" y="99"/>
                  <a:pt x="1" y="94"/>
                </a:cubicBezTo>
                <a:cubicBezTo>
                  <a:pt x="1" y="87"/>
                  <a:pt x="3" y="81"/>
                  <a:pt x="8" y="76"/>
                </a:cubicBezTo>
                <a:cubicBezTo>
                  <a:pt x="10" y="73"/>
                  <a:pt x="14" y="70"/>
                  <a:pt x="17" y="69"/>
                </a:cubicBezTo>
                <a:cubicBezTo>
                  <a:pt x="16" y="65"/>
                  <a:pt x="16" y="62"/>
                  <a:pt x="16" y="58"/>
                </a:cubicBezTo>
                <a:cubicBezTo>
                  <a:pt x="16" y="40"/>
                  <a:pt x="30" y="26"/>
                  <a:pt x="48" y="26"/>
                </a:cubicBezTo>
                <a:cubicBezTo>
                  <a:pt x="50" y="21"/>
                  <a:pt x="53" y="17"/>
                  <a:pt x="57" y="13"/>
                </a:cubicBezTo>
                <a:cubicBezTo>
                  <a:pt x="62" y="9"/>
                  <a:pt x="69" y="6"/>
                  <a:pt x="76" y="6"/>
                </a:cubicBezTo>
                <a:cubicBezTo>
                  <a:pt x="83" y="6"/>
                  <a:pt x="89" y="8"/>
                  <a:pt x="94" y="12"/>
                </a:cubicBezTo>
                <a:cubicBezTo>
                  <a:pt x="101" y="7"/>
                  <a:pt x="108" y="3"/>
                  <a:pt x="116" y="2"/>
                </a:cubicBezTo>
                <a:cubicBezTo>
                  <a:pt x="125" y="0"/>
                  <a:pt x="133" y="3"/>
                  <a:pt x="138" y="8"/>
                </a:cubicBezTo>
                <a:cubicBezTo>
                  <a:pt x="144" y="14"/>
                  <a:pt x="146" y="22"/>
                  <a:pt x="145" y="31"/>
                </a:cubicBezTo>
                <a:cubicBezTo>
                  <a:pt x="144" y="38"/>
                  <a:pt x="140" y="46"/>
                  <a:pt x="134" y="52"/>
                </a:cubicBezTo>
                <a:cubicBezTo>
                  <a:pt x="138" y="57"/>
                  <a:pt x="140" y="63"/>
                  <a:pt x="140" y="70"/>
                </a:cubicBezTo>
                <a:cubicBezTo>
                  <a:pt x="140" y="77"/>
                  <a:pt x="137" y="84"/>
                  <a:pt x="133" y="89"/>
                </a:cubicBezTo>
                <a:cubicBezTo>
                  <a:pt x="129" y="93"/>
                  <a:pt x="125" y="96"/>
                  <a:pt x="120" y="98"/>
                </a:cubicBezTo>
                <a:cubicBezTo>
                  <a:pt x="120" y="98"/>
                  <a:pt x="120" y="98"/>
                  <a:pt x="120" y="98"/>
                </a:cubicBezTo>
                <a:cubicBezTo>
                  <a:pt x="120" y="116"/>
                  <a:pt x="105" y="130"/>
                  <a:pt x="88" y="130"/>
                </a:cubicBezTo>
                <a:cubicBezTo>
                  <a:pt x="84" y="130"/>
                  <a:pt x="81" y="130"/>
                  <a:pt x="78" y="129"/>
                </a:cubicBezTo>
                <a:cubicBezTo>
                  <a:pt x="76" y="133"/>
                  <a:pt x="74" y="136"/>
                  <a:pt x="71" y="139"/>
                </a:cubicBezTo>
                <a:cubicBezTo>
                  <a:pt x="66" y="143"/>
                  <a:pt x="60" y="146"/>
                  <a:pt x="53" y="146"/>
                </a:cubicBezTo>
                <a:close/>
                <a:moveTo>
                  <a:pt x="10" y="144"/>
                </a:moveTo>
                <a:cubicBezTo>
                  <a:pt x="101" y="53"/>
                  <a:pt x="101" y="53"/>
                  <a:pt x="101" y="53"/>
                </a:cubicBezTo>
                <a:cubicBezTo>
                  <a:pt x="104" y="51"/>
                  <a:pt x="104" y="47"/>
                  <a:pt x="101" y="45"/>
                </a:cubicBezTo>
                <a:cubicBezTo>
                  <a:pt x="99" y="43"/>
                  <a:pt x="96" y="43"/>
                  <a:pt x="93" y="45"/>
                </a:cubicBezTo>
                <a:cubicBezTo>
                  <a:pt x="2" y="136"/>
                  <a:pt x="2" y="136"/>
                  <a:pt x="2" y="136"/>
                </a:cubicBezTo>
                <a:cubicBezTo>
                  <a:pt x="0" y="138"/>
                  <a:pt x="0" y="142"/>
                  <a:pt x="2" y="144"/>
                </a:cubicBezTo>
                <a:cubicBezTo>
                  <a:pt x="3" y="145"/>
                  <a:pt x="5" y="146"/>
                  <a:pt x="6" y="146"/>
                </a:cubicBezTo>
                <a:cubicBezTo>
                  <a:pt x="8" y="146"/>
                  <a:pt x="9" y="145"/>
                  <a:pt x="10"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48"/>
          <p:cNvSpPr/>
          <p:nvPr/>
        </p:nvSpPr>
        <p:spPr>
          <a:xfrm>
            <a:off x="5601394" y="1017715"/>
            <a:ext cx="386850" cy="386848"/>
          </a:xfrm>
          <a:custGeom>
            <a:avLst/>
            <a:gdLst/>
            <a:ahLst/>
            <a:cxnLst/>
            <a:rect l="l" t="t" r="r" b="b"/>
            <a:pathLst>
              <a:path w="148" h="147" extrusionOk="0">
                <a:moveTo>
                  <a:pt x="140" y="78"/>
                </a:moveTo>
                <a:cubicBezTo>
                  <a:pt x="144" y="78"/>
                  <a:pt x="147" y="81"/>
                  <a:pt x="147" y="85"/>
                </a:cubicBezTo>
                <a:cubicBezTo>
                  <a:pt x="147" y="89"/>
                  <a:pt x="144" y="92"/>
                  <a:pt x="140" y="92"/>
                </a:cubicBezTo>
                <a:cubicBezTo>
                  <a:pt x="136" y="92"/>
                  <a:pt x="133" y="89"/>
                  <a:pt x="133" y="85"/>
                </a:cubicBezTo>
                <a:cubicBezTo>
                  <a:pt x="133" y="81"/>
                  <a:pt x="136" y="78"/>
                  <a:pt x="140" y="78"/>
                </a:cubicBezTo>
                <a:close/>
                <a:moveTo>
                  <a:pt x="114" y="110"/>
                </a:moveTo>
                <a:cubicBezTo>
                  <a:pt x="114" y="114"/>
                  <a:pt x="117" y="117"/>
                  <a:pt x="121" y="117"/>
                </a:cubicBezTo>
                <a:cubicBezTo>
                  <a:pt x="124" y="117"/>
                  <a:pt x="128" y="114"/>
                  <a:pt x="128" y="110"/>
                </a:cubicBezTo>
                <a:cubicBezTo>
                  <a:pt x="128" y="106"/>
                  <a:pt x="124" y="103"/>
                  <a:pt x="121" y="103"/>
                </a:cubicBezTo>
                <a:cubicBezTo>
                  <a:pt x="117" y="103"/>
                  <a:pt x="114" y="106"/>
                  <a:pt x="114" y="110"/>
                </a:cubicBezTo>
                <a:close/>
                <a:moveTo>
                  <a:pt x="86" y="58"/>
                </a:moveTo>
                <a:cubicBezTo>
                  <a:pt x="86" y="62"/>
                  <a:pt x="89" y="65"/>
                  <a:pt x="93" y="65"/>
                </a:cubicBezTo>
                <a:cubicBezTo>
                  <a:pt x="97" y="65"/>
                  <a:pt x="100" y="62"/>
                  <a:pt x="100" y="58"/>
                </a:cubicBezTo>
                <a:cubicBezTo>
                  <a:pt x="100" y="54"/>
                  <a:pt x="97" y="51"/>
                  <a:pt x="93" y="51"/>
                </a:cubicBezTo>
                <a:cubicBezTo>
                  <a:pt x="89" y="51"/>
                  <a:pt x="86" y="54"/>
                  <a:pt x="86" y="58"/>
                </a:cubicBezTo>
                <a:close/>
                <a:moveTo>
                  <a:pt x="147" y="143"/>
                </a:moveTo>
                <a:cubicBezTo>
                  <a:pt x="148" y="140"/>
                  <a:pt x="146" y="136"/>
                  <a:pt x="143" y="135"/>
                </a:cubicBezTo>
                <a:cubicBezTo>
                  <a:pt x="142" y="135"/>
                  <a:pt x="115" y="127"/>
                  <a:pt x="75" y="127"/>
                </a:cubicBezTo>
                <a:cubicBezTo>
                  <a:pt x="35" y="127"/>
                  <a:pt x="8" y="135"/>
                  <a:pt x="6" y="135"/>
                </a:cubicBezTo>
                <a:cubicBezTo>
                  <a:pt x="3" y="136"/>
                  <a:pt x="2" y="139"/>
                  <a:pt x="3" y="142"/>
                </a:cubicBezTo>
                <a:cubicBezTo>
                  <a:pt x="4" y="145"/>
                  <a:pt x="7" y="147"/>
                  <a:pt x="10" y="146"/>
                </a:cubicBezTo>
                <a:cubicBezTo>
                  <a:pt x="10" y="146"/>
                  <a:pt x="37" y="138"/>
                  <a:pt x="75" y="138"/>
                </a:cubicBezTo>
                <a:cubicBezTo>
                  <a:pt x="113" y="138"/>
                  <a:pt x="139" y="146"/>
                  <a:pt x="139" y="146"/>
                </a:cubicBezTo>
                <a:cubicBezTo>
                  <a:pt x="140" y="146"/>
                  <a:pt x="141" y="146"/>
                  <a:pt x="141" y="146"/>
                </a:cubicBezTo>
                <a:cubicBezTo>
                  <a:pt x="144" y="146"/>
                  <a:pt x="146" y="145"/>
                  <a:pt x="147" y="143"/>
                </a:cubicBezTo>
                <a:close/>
                <a:moveTo>
                  <a:pt x="87" y="110"/>
                </a:moveTo>
                <a:cubicBezTo>
                  <a:pt x="90" y="108"/>
                  <a:pt x="92" y="107"/>
                  <a:pt x="95" y="105"/>
                </a:cubicBezTo>
                <a:cubicBezTo>
                  <a:pt x="99" y="102"/>
                  <a:pt x="101" y="97"/>
                  <a:pt x="100" y="92"/>
                </a:cubicBezTo>
                <a:cubicBezTo>
                  <a:pt x="99" y="87"/>
                  <a:pt x="95" y="83"/>
                  <a:pt x="90" y="82"/>
                </a:cubicBezTo>
                <a:cubicBezTo>
                  <a:pt x="77" y="79"/>
                  <a:pt x="66" y="70"/>
                  <a:pt x="60" y="58"/>
                </a:cubicBezTo>
                <a:cubicBezTo>
                  <a:pt x="54" y="46"/>
                  <a:pt x="54" y="32"/>
                  <a:pt x="59" y="20"/>
                </a:cubicBezTo>
                <a:cubicBezTo>
                  <a:pt x="61" y="15"/>
                  <a:pt x="60" y="10"/>
                  <a:pt x="56" y="6"/>
                </a:cubicBezTo>
                <a:cubicBezTo>
                  <a:pt x="53" y="2"/>
                  <a:pt x="48" y="1"/>
                  <a:pt x="43" y="3"/>
                </a:cubicBezTo>
                <a:cubicBezTo>
                  <a:pt x="40" y="4"/>
                  <a:pt x="37" y="5"/>
                  <a:pt x="34" y="6"/>
                </a:cubicBezTo>
                <a:cubicBezTo>
                  <a:pt x="20" y="13"/>
                  <a:pt x="10" y="25"/>
                  <a:pt x="5" y="40"/>
                </a:cubicBezTo>
                <a:cubicBezTo>
                  <a:pt x="0" y="55"/>
                  <a:pt x="2" y="70"/>
                  <a:pt x="9" y="84"/>
                </a:cubicBezTo>
                <a:cubicBezTo>
                  <a:pt x="16" y="98"/>
                  <a:pt x="28" y="108"/>
                  <a:pt x="42" y="113"/>
                </a:cubicBezTo>
                <a:cubicBezTo>
                  <a:pt x="48" y="115"/>
                  <a:pt x="55" y="116"/>
                  <a:pt x="61" y="116"/>
                </a:cubicBezTo>
                <a:cubicBezTo>
                  <a:pt x="70" y="116"/>
                  <a:pt x="79" y="114"/>
                  <a:pt x="87" y="110"/>
                </a:cubicBezTo>
                <a:close/>
                <a:moveTo>
                  <a:pt x="48" y="14"/>
                </a:moveTo>
                <a:cubicBezTo>
                  <a:pt x="48" y="14"/>
                  <a:pt x="49" y="15"/>
                  <a:pt x="48" y="15"/>
                </a:cubicBezTo>
                <a:cubicBezTo>
                  <a:pt x="42" y="31"/>
                  <a:pt x="43" y="48"/>
                  <a:pt x="50" y="63"/>
                </a:cubicBezTo>
                <a:cubicBezTo>
                  <a:pt x="58" y="78"/>
                  <a:pt x="71" y="89"/>
                  <a:pt x="88" y="93"/>
                </a:cubicBezTo>
                <a:cubicBezTo>
                  <a:pt x="88" y="93"/>
                  <a:pt x="89" y="94"/>
                  <a:pt x="89" y="94"/>
                </a:cubicBezTo>
                <a:cubicBezTo>
                  <a:pt x="89" y="95"/>
                  <a:pt x="89" y="95"/>
                  <a:pt x="88" y="96"/>
                </a:cubicBezTo>
                <a:cubicBezTo>
                  <a:pt x="86" y="97"/>
                  <a:pt x="84" y="99"/>
                  <a:pt x="82" y="100"/>
                </a:cubicBezTo>
                <a:cubicBezTo>
                  <a:pt x="59" y="111"/>
                  <a:pt x="30" y="102"/>
                  <a:pt x="19" y="79"/>
                </a:cubicBezTo>
                <a:cubicBezTo>
                  <a:pt x="13" y="68"/>
                  <a:pt x="12" y="55"/>
                  <a:pt x="16" y="43"/>
                </a:cubicBezTo>
                <a:cubicBezTo>
                  <a:pt x="20" y="31"/>
                  <a:pt x="28" y="22"/>
                  <a:pt x="39" y="16"/>
                </a:cubicBezTo>
                <a:cubicBezTo>
                  <a:pt x="42" y="15"/>
                  <a:pt x="44" y="14"/>
                  <a:pt x="46" y="13"/>
                </a:cubicBezTo>
                <a:cubicBezTo>
                  <a:pt x="47" y="13"/>
                  <a:pt x="47" y="13"/>
                  <a:pt x="47" y="13"/>
                </a:cubicBezTo>
                <a:cubicBezTo>
                  <a:pt x="47" y="13"/>
                  <a:pt x="48" y="14"/>
                  <a:pt x="48" y="14"/>
                </a:cubicBezTo>
                <a:close/>
                <a:moveTo>
                  <a:pt x="105" y="26"/>
                </a:moveTo>
                <a:cubicBezTo>
                  <a:pt x="104" y="26"/>
                  <a:pt x="102" y="25"/>
                  <a:pt x="101" y="24"/>
                </a:cubicBezTo>
                <a:cubicBezTo>
                  <a:pt x="99" y="22"/>
                  <a:pt x="99" y="19"/>
                  <a:pt x="101" y="16"/>
                </a:cubicBezTo>
                <a:cubicBezTo>
                  <a:pt x="110" y="7"/>
                  <a:pt x="110" y="7"/>
                  <a:pt x="110" y="7"/>
                </a:cubicBezTo>
                <a:cubicBezTo>
                  <a:pt x="117" y="0"/>
                  <a:pt x="129" y="0"/>
                  <a:pt x="136" y="7"/>
                </a:cubicBezTo>
                <a:cubicBezTo>
                  <a:pt x="145" y="16"/>
                  <a:pt x="145" y="16"/>
                  <a:pt x="145" y="16"/>
                </a:cubicBezTo>
                <a:cubicBezTo>
                  <a:pt x="147" y="19"/>
                  <a:pt x="147" y="22"/>
                  <a:pt x="145" y="24"/>
                </a:cubicBezTo>
                <a:cubicBezTo>
                  <a:pt x="143" y="27"/>
                  <a:pt x="139" y="27"/>
                  <a:pt x="137" y="24"/>
                </a:cubicBezTo>
                <a:cubicBezTo>
                  <a:pt x="128" y="15"/>
                  <a:pt x="128" y="15"/>
                  <a:pt x="128" y="15"/>
                </a:cubicBezTo>
                <a:cubicBezTo>
                  <a:pt x="126" y="13"/>
                  <a:pt x="121" y="13"/>
                  <a:pt x="118" y="15"/>
                </a:cubicBezTo>
                <a:cubicBezTo>
                  <a:pt x="109" y="24"/>
                  <a:pt x="109" y="24"/>
                  <a:pt x="109" y="24"/>
                </a:cubicBezTo>
                <a:cubicBezTo>
                  <a:pt x="108" y="25"/>
                  <a:pt x="107" y="26"/>
                  <a:pt x="105" y="26"/>
                </a:cubicBezTo>
                <a:close/>
                <a:moveTo>
                  <a:pt x="129" y="63"/>
                </a:moveTo>
                <a:cubicBezTo>
                  <a:pt x="129" y="29"/>
                  <a:pt x="129" y="29"/>
                  <a:pt x="129" y="29"/>
                </a:cubicBezTo>
                <a:cubicBezTo>
                  <a:pt x="129" y="26"/>
                  <a:pt x="127" y="23"/>
                  <a:pt x="124" y="23"/>
                </a:cubicBezTo>
                <a:cubicBezTo>
                  <a:pt x="121" y="23"/>
                  <a:pt x="118" y="25"/>
                  <a:pt x="118" y="29"/>
                </a:cubicBezTo>
                <a:cubicBezTo>
                  <a:pt x="118" y="63"/>
                  <a:pt x="118" y="63"/>
                  <a:pt x="118" y="63"/>
                </a:cubicBezTo>
                <a:cubicBezTo>
                  <a:pt x="118" y="66"/>
                  <a:pt x="120" y="68"/>
                  <a:pt x="123" y="69"/>
                </a:cubicBezTo>
                <a:cubicBezTo>
                  <a:pt x="126" y="69"/>
                  <a:pt x="129" y="66"/>
                  <a:pt x="129" y="6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48"/>
          <p:cNvSpPr/>
          <p:nvPr/>
        </p:nvSpPr>
        <p:spPr>
          <a:xfrm>
            <a:off x="3157961" y="1023225"/>
            <a:ext cx="379135" cy="378031"/>
          </a:xfrm>
          <a:custGeom>
            <a:avLst/>
            <a:gdLst/>
            <a:ahLst/>
            <a:cxnLst/>
            <a:rect l="l" t="t" r="r" b="b"/>
            <a:pathLst>
              <a:path w="145" h="144" extrusionOk="0">
                <a:moveTo>
                  <a:pt x="56" y="14"/>
                </a:moveTo>
                <a:cubicBezTo>
                  <a:pt x="56" y="6"/>
                  <a:pt x="56" y="6"/>
                  <a:pt x="56" y="6"/>
                </a:cubicBezTo>
                <a:cubicBezTo>
                  <a:pt x="56" y="3"/>
                  <a:pt x="58" y="1"/>
                  <a:pt x="61" y="0"/>
                </a:cubicBezTo>
                <a:cubicBezTo>
                  <a:pt x="65" y="0"/>
                  <a:pt x="68" y="2"/>
                  <a:pt x="68" y="6"/>
                </a:cubicBezTo>
                <a:cubicBezTo>
                  <a:pt x="68" y="14"/>
                  <a:pt x="68" y="14"/>
                  <a:pt x="68" y="14"/>
                </a:cubicBezTo>
                <a:cubicBezTo>
                  <a:pt x="68" y="17"/>
                  <a:pt x="65" y="20"/>
                  <a:pt x="61" y="19"/>
                </a:cubicBezTo>
                <a:cubicBezTo>
                  <a:pt x="58" y="19"/>
                  <a:pt x="56" y="17"/>
                  <a:pt x="56" y="14"/>
                </a:cubicBezTo>
                <a:close/>
                <a:moveTo>
                  <a:pt x="91" y="23"/>
                </a:moveTo>
                <a:cubicBezTo>
                  <a:pt x="95" y="16"/>
                  <a:pt x="95" y="16"/>
                  <a:pt x="95" y="16"/>
                </a:cubicBezTo>
                <a:cubicBezTo>
                  <a:pt x="97" y="13"/>
                  <a:pt x="96" y="10"/>
                  <a:pt x="93" y="8"/>
                </a:cubicBezTo>
                <a:cubicBezTo>
                  <a:pt x="91" y="6"/>
                  <a:pt x="87" y="7"/>
                  <a:pt x="85" y="10"/>
                </a:cubicBezTo>
                <a:cubicBezTo>
                  <a:pt x="81" y="17"/>
                  <a:pt x="81" y="17"/>
                  <a:pt x="81" y="17"/>
                </a:cubicBezTo>
                <a:cubicBezTo>
                  <a:pt x="79" y="20"/>
                  <a:pt x="80" y="23"/>
                  <a:pt x="83" y="25"/>
                </a:cubicBezTo>
                <a:cubicBezTo>
                  <a:pt x="84" y="25"/>
                  <a:pt x="85" y="26"/>
                  <a:pt x="86" y="26"/>
                </a:cubicBezTo>
                <a:cubicBezTo>
                  <a:pt x="88" y="26"/>
                  <a:pt x="90" y="25"/>
                  <a:pt x="91" y="23"/>
                </a:cubicBezTo>
                <a:close/>
                <a:moveTo>
                  <a:pt x="106" y="41"/>
                </a:moveTo>
                <a:cubicBezTo>
                  <a:pt x="113" y="37"/>
                  <a:pt x="113" y="37"/>
                  <a:pt x="113" y="37"/>
                </a:cubicBezTo>
                <a:cubicBezTo>
                  <a:pt x="116" y="35"/>
                  <a:pt x="116" y="32"/>
                  <a:pt x="115" y="29"/>
                </a:cubicBezTo>
                <a:cubicBezTo>
                  <a:pt x="113" y="27"/>
                  <a:pt x="110" y="26"/>
                  <a:pt x="107" y="27"/>
                </a:cubicBezTo>
                <a:cubicBezTo>
                  <a:pt x="100" y="32"/>
                  <a:pt x="100" y="32"/>
                  <a:pt x="100" y="32"/>
                </a:cubicBezTo>
                <a:cubicBezTo>
                  <a:pt x="97" y="34"/>
                  <a:pt x="97" y="37"/>
                  <a:pt x="98" y="40"/>
                </a:cubicBezTo>
                <a:cubicBezTo>
                  <a:pt x="99" y="41"/>
                  <a:pt x="101" y="42"/>
                  <a:pt x="103" y="42"/>
                </a:cubicBezTo>
                <a:cubicBezTo>
                  <a:pt x="104" y="42"/>
                  <a:pt x="105" y="42"/>
                  <a:pt x="106" y="41"/>
                </a:cubicBezTo>
                <a:close/>
                <a:moveTo>
                  <a:pt x="14" y="56"/>
                </a:moveTo>
                <a:cubicBezTo>
                  <a:pt x="6" y="56"/>
                  <a:pt x="6" y="56"/>
                  <a:pt x="6" y="56"/>
                </a:cubicBezTo>
                <a:cubicBezTo>
                  <a:pt x="3" y="56"/>
                  <a:pt x="1" y="58"/>
                  <a:pt x="0" y="61"/>
                </a:cubicBezTo>
                <a:cubicBezTo>
                  <a:pt x="0" y="64"/>
                  <a:pt x="3" y="67"/>
                  <a:pt x="6" y="67"/>
                </a:cubicBezTo>
                <a:cubicBezTo>
                  <a:pt x="14" y="67"/>
                  <a:pt x="14" y="67"/>
                  <a:pt x="14" y="67"/>
                </a:cubicBezTo>
                <a:cubicBezTo>
                  <a:pt x="18" y="67"/>
                  <a:pt x="20" y="64"/>
                  <a:pt x="20" y="61"/>
                </a:cubicBezTo>
                <a:cubicBezTo>
                  <a:pt x="19" y="58"/>
                  <a:pt x="17" y="56"/>
                  <a:pt x="14" y="56"/>
                </a:cubicBezTo>
                <a:close/>
                <a:moveTo>
                  <a:pt x="26" y="41"/>
                </a:moveTo>
                <a:cubicBezTo>
                  <a:pt x="27" y="38"/>
                  <a:pt x="26" y="34"/>
                  <a:pt x="23" y="33"/>
                </a:cubicBezTo>
                <a:cubicBezTo>
                  <a:pt x="16" y="29"/>
                  <a:pt x="16" y="29"/>
                  <a:pt x="16" y="29"/>
                </a:cubicBezTo>
                <a:cubicBezTo>
                  <a:pt x="13" y="27"/>
                  <a:pt x="10" y="28"/>
                  <a:pt x="8" y="31"/>
                </a:cubicBezTo>
                <a:cubicBezTo>
                  <a:pt x="7" y="34"/>
                  <a:pt x="8" y="37"/>
                  <a:pt x="11" y="39"/>
                </a:cubicBezTo>
                <a:cubicBezTo>
                  <a:pt x="18" y="43"/>
                  <a:pt x="18" y="43"/>
                  <a:pt x="18" y="43"/>
                </a:cubicBezTo>
                <a:cubicBezTo>
                  <a:pt x="19" y="43"/>
                  <a:pt x="20" y="43"/>
                  <a:pt x="21" y="43"/>
                </a:cubicBezTo>
                <a:cubicBezTo>
                  <a:pt x="23" y="43"/>
                  <a:pt x="25" y="42"/>
                  <a:pt x="26" y="41"/>
                </a:cubicBezTo>
                <a:close/>
                <a:moveTo>
                  <a:pt x="16" y="94"/>
                </a:moveTo>
                <a:cubicBezTo>
                  <a:pt x="23" y="90"/>
                  <a:pt x="23" y="90"/>
                  <a:pt x="23" y="90"/>
                </a:cubicBezTo>
                <a:cubicBezTo>
                  <a:pt x="26" y="89"/>
                  <a:pt x="27" y="85"/>
                  <a:pt x="25" y="83"/>
                </a:cubicBezTo>
                <a:cubicBezTo>
                  <a:pt x="24" y="80"/>
                  <a:pt x="20" y="79"/>
                  <a:pt x="17" y="80"/>
                </a:cubicBezTo>
                <a:cubicBezTo>
                  <a:pt x="10" y="84"/>
                  <a:pt x="10" y="84"/>
                  <a:pt x="10" y="84"/>
                </a:cubicBezTo>
                <a:cubicBezTo>
                  <a:pt x="8" y="86"/>
                  <a:pt x="7" y="89"/>
                  <a:pt x="8" y="92"/>
                </a:cubicBezTo>
                <a:cubicBezTo>
                  <a:pt x="9" y="94"/>
                  <a:pt x="11" y="95"/>
                  <a:pt x="13" y="95"/>
                </a:cubicBezTo>
                <a:cubicBezTo>
                  <a:pt x="14" y="95"/>
                  <a:pt x="15" y="95"/>
                  <a:pt x="16" y="94"/>
                </a:cubicBezTo>
                <a:close/>
                <a:moveTo>
                  <a:pt x="37" y="112"/>
                </a:moveTo>
                <a:cubicBezTo>
                  <a:pt x="41" y="105"/>
                  <a:pt x="41" y="105"/>
                  <a:pt x="41" y="105"/>
                </a:cubicBezTo>
                <a:cubicBezTo>
                  <a:pt x="43" y="103"/>
                  <a:pt x="42" y="99"/>
                  <a:pt x="39" y="98"/>
                </a:cubicBezTo>
                <a:cubicBezTo>
                  <a:pt x="37" y="96"/>
                  <a:pt x="33" y="97"/>
                  <a:pt x="32" y="99"/>
                </a:cubicBezTo>
                <a:cubicBezTo>
                  <a:pt x="27" y="106"/>
                  <a:pt x="27" y="106"/>
                  <a:pt x="27" y="106"/>
                </a:cubicBezTo>
                <a:cubicBezTo>
                  <a:pt x="26" y="109"/>
                  <a:pt x="26" y="112"/>
                  <a:pt x="29" y="114"/>
                </a:cubicBezTo>
                <a:cubicBezTo>
                  <a:pt x="30" y="115"/>
                  <a:pt x="31" y="115"/>
                  <a:pt x="32" y="115"/>
                </a:cubicBezTo>
                <a:cubicBezTo>
                  <a:pt x="34" y="115"/>
                  <a:pt x="36" y="114"/>
                  <a:pt x="37" y="112"/>
                </a:cubicBezTo>
                <a:close/>
                <a:moveTo>
                  <a:pt x="40" y="26"/>
                </a:moveTo>
                <a:cubicBezTo>
                  <a:pt x="43" y="24"/>
                  <a:pt x="43" y="21"/>
                  <a:pt x="42" y="18"/>
                </a:cubicBezTo>
                <a:cubicBezTo>
                  <a:pt x="38" y="11"/>
                  <a:pt x="38" y="11"/>
                  <a:pt x="38" y="11"/>
                </a:cubicBezTo>
                <a:cubicBezTo>
                  <a:pt x="36" y="9"/>
                  <a:pt x="32" y="8"/>
                  <a:pt x="30" y="9"/>
                </a:cubicBezTo>
                <a:cubicBezTo>
                  <a:pt x="27" y="11"/>
                  <a:pt x="26" y="15"/>
                  <a:pt x="28" y="17"/>
                </a:cubicBezTo>
                <a:cubicBezTo>
                  <a:pt x="32" y="24"/>
                  <a:pt x="32" y="24"/>
                  <a:pt x="32" y="24"/>
                </a:cubicBezTo>
                <a:cubicBezTo>
                  <a:pt x="33" y="26"/>
                  <a:pt x="35" y="27"/>
                  <a:pt x="37" y="27"/>
                </a:cubicBezTo>
                <a:cubicBezTo>
                  <a:pt x="38" y="27"/>
                  <a:pt x="39" y="26"/>
                  <a:pt x="40" y="26"/>
                </a:cubicBezTo>
                <a:close/>
                <a:moveTo>
                  <a:pt x="49" y="88"/>
                </a:moveTo>
                <a:cubicBezTo>
                  <a:pt x="51" y="86"/>
                  <a:pt x="50" y="82"/>
                  <a:pt x="48" y="80"/>
                </a:cubicBezTo>
                <a:cubicBezTo>
                  <a:pt x="42" y="76"/>
                  <a:pt x="38" y="69"/>
                  <a:pt x="38" y="62"/>
                </a:cubicBezTo>
                <a:cubicBezTo>
                  <a:pt x="38" y="49"/>
                  <a:pt x="49" y="38"/>
                  <a:pt x="62" y="38"/>
                </a:cubicBezTo>
                <a:cubicBezTo>
                  <a:pt x="69" y="38"/>
                  <a:pt x="77" y="42"/>
                  <a:pt x="81" y="48"/>
                </a:cubicBezTo>
                <a:cubicBezTo>
                  <a:pt x="83" y="51"/>
                  <a:pt x="86" y="52"/>
                  <a:pt x="89" y="50"/>
                </a:cubicBezTo>
                <a:cubicBezTo>
                  <a:pt x="91" y="48"/>
                  <a:pt x="92" y="45"/>
                  <a:pt x="90" y="42"/>
                </a:cubicBezTo>
                <a:cubicBezTo>
                  <a:pt x="84" y="33"/>
                  <a:pt x="73" y="27"/>
                  <a:pt x="62" y="27"/>
                </a:cubicBezTo>
                <a:cubicBezTo>
                  <a:pt x="43" y="27"/>
                  <a:pt x="27" y="43"/>
                  <a:pt x="27" y="62"/>
                </a:cubicBezTo>
                <a:cubicBezTo>
                  <a:pt x="27" y="73"/>
                  <a:pt x="32" y="83"/>
                  <a:pt x="41" y="89"/>
                </a:cubicBezTo>
                <a:cubicBezTo>
                  <a:pt x="42" y="90"/>
                  <a:pt x="43" y="91"/>
                  <a:pt x="44" y="91"/>
                </a:cubicBezTo>
                <a:cubicBezTo>
                  <a:pt x="46" y="91"/>
                  <a:pt x="48" y="90"/>
                  <a:pt x="49" y="88"/>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8"/>
                  <a:pt x="83" y="65"/>
                  <a:pt x="74" y="74"/>
                </a:cubicBezTo>
                <a:cubicBezTo>
                  <a:pt x="57" y="91"/>
                  <a:pt x="47" y="114"/>
                  <a:pt x="47" y="139"/>
                </a:cubicBezTo>
                <a:cubicBezTo>
                  <a:pt x="47" y="142"/>
                  <a:pt x="50" y="144"/>
                  <a:pt x="53" y="144"/>
                </a:cubicBezTo>
                <a:cubicBezTo>
                  <a:pt x="56" y="144"/>
                  <a:pt x="58" y="142"/>
                  <a:pt x="58" y="139"/>
                </a:cubicBezTo>
                <a:close/>
                <a:moveTo>
                  <a:pt x="81" y="139"/>
                </a:moveTo>
                <a:cubicBezTo>
                  <a:pt x="81" y="106"/>
                  <a:pt x="107" y="80"/>
                  <a:pt x="139" y="80"/>
                </a:cubicBezTo>
                <a:cubicBezTo>
                  <a:pt x="142" y="80"/>
                  <a:pt x="145" y="78"/>
                  <a:pt x="145" y="74"/>
                </a:cubicBezTo>
                <a:cubicBezTo>
                  <a:pt x="145" y="71"/>
                  <a:pt x="142" y="69"/>
                  <a:pt x="139" y="69"/>
                </a:cubicBezTo>
                <a:cubicBezTo>
                  <a:pt x="120" y="69"/>
                  <a:pt x="103" y="76"/>
                  <a:pt x="90" y="89"/>
                </a:cubicBezTo>
                <a:cubicBezTo>
                  <a:pt x="77" y="103"/>
                  <a:pt x="69" y="120"/>
                  <a:pt x="69" y="139"/>
                </a:cubicBezTo>
                <a:cubicBezTo>
                  <a:pt x="69" y="142"/>
                  <a:pt x="72" y="144"/>
                  <a:pt x="75" y="144"/>
                </a:cubicBezTo>
                <a:cubicBezTo>
                  <a:pt x="78" y="144"/>
                  <a:pt x="81" y="142"/>
                  <a:pt x="81" y="139"/>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7" y="114"/>
                  <a:pt x="92" y="126"/>
                  <a:pt x="92" y="139"/>
                </a:cubicBezTo>
                <a:cubicBezTo>
                  <a:pt x="92" y="142"/>
                  <a:pt x="94" y="144"/>
                  <a:pt x="97" y="144"/>
                </a:cubicBezTo>
                <a:cubicBezTo>
                  <a:pt x="100" y="144"/>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48"/>
          <p:cNvSpPr/>
          <p:nvPr/>
        </p:nvSpPr>
        <p:spPr>
          <a:xfrm>
            <a:off x="4005502" y="1023225"/>
            <a:ext cx="316313" cy="378031"/>
          </a:xfrm>
          <a:custGeom>
            <a:avLst/>
            <a:gdLst/>
            <a:ahLst/>
            <a:cxnLst/>
            <a:rect l="l" t="t" r="r" b="b"/>
            <a:pathLst>
              <a:path w="121" h="144" extrusionOk="0">
                <a:moveTo>
                  <a:pt x="99" y="92"/>
                </a:moveTo>
                <a:cubicBezTo>
                  <a:pt x="34" y="92"/>
                  <a:pt x="34" y="92"/>
                  <a:pt x="34" y="92"/>
                </a:cubicBezTo>
                <a:cubicBezTo>
                  <a:pt x="16" y="92"/>
                  <a:pt x="0" y="77"/>
                  <a:pt x="0" y="59"/>
                </a:cubicBezTo>
                <a:cubicBezTo>
                  <a:pt x="0" y="41"/>
                  <a:pt x="13" y="26"/>
                  <a:pt x="30" y="24"/>
                </a:cubicBezTo>
                <a:cubicBezTo>
                  <a:pt x="33" y="10"/>
                  <a:pt x="45" y="0"/>
                  <a:pt x="60" y="0"/>
                </a:cubicBezTo>
                <a:cubicBezTo>
                  <a:pt x="67" y="0"/>
                  <a:pt x="75" y="3"/>
                  <a:pt x="80" y="7"/>
                </a:cubicBezTo>
                <a:cubicBezTo>
                  <a:pt x="84" y="11"/>
                  <a:pt x="87" y="16"/>
                  <a:pt x="89" y="21"/>
                </a:cubicBezTo>
                <a:cubicBezTo>
                  <a:pt x="103" y="22"/>
                  <a:pt x="113" y="33"/>
                  <a:pt x="113" y="47"/>
                </a:cubicBezTo>
                <a:cubicBezTo>
                  <a:pt x="113" y="49"/>
                  <a:pt x="113" y="50"/>
                  <a:pt x="113" y="52"/>
                </a:cubicBezTo>
                <a:cubicBezTo>
                  <a:pt x="118" y="56"/>
                  <a:pt x="121" y="62"/>
                  <a:pt x="121" y="69"/>
                </a:cubicBezTo>
                <a:cubicBezTo>
                  <a:pt x="121" y="82"/>
                  <a:pt x="111" y="92"/>
                  <a:pt x="99" y="92"/>
                </a:cubicBezTo>
                <a:close/>
                <a:moveTo>
                  <a:pt x="34" y="35"/>
                </a:moveTo>
                <a:cubicBezTo>
                  <a:pt x="15" y="35"/>
                  <a:pt x="2" y="58"/>
                  <a:pt x="19" y="77"/>
                </a:cubicBezTo>
                <a:cubicBezTo>
                  <a:pt x="21" y="79"/>
                  <a:pt x="24" y="80"/>
                  <a:pt x="28" y="80"/>
                </a:cubicBezTo>
                <a:cubicBezTo>
                  <a:pt x="101" y="80"/>
                  <a:pt x="101" y="80"/>
                  <a:pt x="101" y="80"/>
                </a:cubicBezTo>
                <a:cubicBezTo>
                  <a:pt x="103" y="80"/>
                  <a:pt x="104" y="80"/>
                  <a:pt x="105" y="79"/>
                </a:cubicBezTo>
                <a:cubicBezTo>
                  <a:pt x="113" y="71"/>
                  <a:pt x="110" y="61"/>
                  <a:pt x="102" y="58"/>
                </a:cubicBezTo>
                <a:cubicBezTo>
                  <a:pt x="100" y="58"/>
                  <a:pt x="99" y="56"/>
                  <a:pt x="100" y="54"/>
                </a:cubicBezTo>
                <a:cubicBezTo>
                  <a:pt x="102" y="52"/>
                  <a:pt x="102" y="49"/>
                  <a:pt x="102" y="47"/>
                </a:cubicBezTo>
                <a:cubicBezTo>
                  <a:pt x="102" y="39"/>
                  <a:pt x="96" y="32"/>
                  <a:pt x="88" y="32"/>
                </a:cubicBezTo>
                <a:cubicBezTo>
                  <a:pt x="87" y="32"/>
                  <a:pt x="86" y="32"/>
                  <a:pt x="86" y="32"/>
                </a:cubicBezTo>
                <a:cubicBezTo>
                  <a:pt x="83" y="33"/>
                  <a:pt x="80" y="31"/>
                  <a:pt x="79" y="28"/>
                </a:cubicBezTo>
                <a:cubicBezTo>
                  <a:pt x="78" y="18"/>
                  <a:pt x="70" y="11"/>
                  <a:pt x="60" y="11"/>
                </a:cubicBezTo>
                <a:cubicBezTo>
                  <a:pt x="50" y="11"/>
                  <a:pt x="41" y="19"/>
                  <a:pt x="41" y="30"/>
                </a:cubicBezTo>
                <a:cubicBezTo>
                  <a:pt x="41" y="32"/>
                  <a:pt x="39" y="35"/>
                  <a:pt x="36" y="35"/>
                </a:cubicBezTo>
                <a:cubicBezTo>
                  <a:pt x="35" y="35"/>
                  <a:pt x="35" y="35"/>
                  <a:pt x="35" y="35"/>
                </a:cubicBezTo>
                <a:cubicBezTo>
                  <a:pt x="35" y="35"/>
                  <a:pt x="34" y="35"/>
                  <a:pt x="34" y="35"/>
                </a:cubicBezTo>
                <a:close/>
                <a:moveTo>
                  <a:pt x="26" y="144"/>
                </a:moveTo>
                <a:cubicBezTo>
                  <a:pt x="29" y="143"/>
                  <a:pt x="30" y="139"/>
                  <a:pt x="29" y="137"/>
                </a:cubicBezTo>
                <a:cubicBezTo>
                  <a:pt x="27" y="132"/>
                  <a:pt x="28" y="129"/>
                  <a:pt x="30" y="124"/>
                </a:cubicBezTo>
                <a:cubicBezTo>
                  <a:pt x="33" y="118"/>
                  <a:pt x="35" y="111"/>
                  <a:pt x="31" y="102"/>
                </a:cubicBezTo>
                <a:cubicBezTo>
                  <a:pt x="30" y="99"/>
                  <a:pt x="27" y="98"/>
                  <a:pt x="24" y="99"/>
                </a:cubicBezTo>
                <a:cubicBezTo>
                  <a:pt x="21" y="100"/>
                  <a:pt x="20" y="104"/>
                  <a:pt x="21" y="107"/>
                </a:cubicBezTo>
                <a:cubicBezTo>
                  <a:pt x="23" y="111"/>
                  <a:pt x="22" y="114"/>
                  <a:pt x="20" y="120"/>
                </a:cubicBezTo>
                <a:cubicBezTo>
                  <a:pt x="17" y="125"/>
                  <a:pt x="15" y="133"/>
                  <a:pt x="19" y="141"/>
                </a:cubicBezTo>
                <a:cubicBezTo>
                  <a:pt x="20" y="143"/>
                  <a:pt x="22" y="144"/>
                  <a:pt x="24" y="144"/>
                </a:cubicBezTo>
                <a:cubicBezTo>
                  <a:pt x="25" y="144"/>
                  <a:pt x="25" y="144"/>
                  <a:pt x="26" y="144"/>
                </a:cubicBezTo>
                <a:close/>
                <a:moveTo>
                  <a:pt x="50" y="144"/>
                </a:moveTo>
                <a:cubicBezTo>
                  <a:pt x="53" y="143"/>
                  <a:pt x="54" y="139"/>
                  <a:pt x="53" y="137"/>
                </a:cubicBezTo>
                <a:cubicBezTo>
                  <a:pt x="51" y="132"/>
                  <a:pt x="52" y="129"/>
                  <a:pt x="54" y="124"/>
                </a:cubicBezTo>
                <a:cubicBezTo>
                  <a:pt x="57" y="118"/>
                  <a:pt x="59" y="111"/>
                  <a:pt x="55" y="102"/>
                </a:cubicBezTo>
                <a:cubicBezTo>
                  <a:pt x="54" y="99"/>
                  <a:pt x="51" y="98"/>
                  <a:pt x="48" y="99"/>
                </a:cubicBezTo>
                <a:cubicBezTo>
                  <a:pt x="45" y="100"/>
                  <a:pt x="44" y="104"/>
                  <a:pt x="45" y="107"/>
                </a:cubicBezTo>
                <a:cubicBezTo>
                  <a:pt x="47" y="111"/>
                  <a:pt x="46" y="114"/>
                  <a:pt x="44" y="120"/>
                </a:cubicBezTo>
                <a:cubicBezTo>
                  <a:pt x="41" y="125"/>
                  <a:pt x="39" y="133"/>
                  <a:pt x="43" y="141"/>
                </a:cubicBezTo>
                <a:cubicBezTo>
                  <a:pt x="44" y="143"/>
                  <a:pt x="46" y="144"/>
                  <a:pt x="48" y="144"/>
                </a:cubicBezTo>
                <a:cubicBezTo>
                  <a:pt x="49" y="144"/>
                  <a:pt x="49" y="144"/>
                  <a:pt x="50" y="144"/>
                </a:cubicBezTo>
                <a:close/>
                <a:moveTo>
                  <a:pt x="74" y="144"/>
                </a:moveTo>
                <a:cubicBezTo>
                  <a:pt x="77" y="143"/>
                  <a:pt x="78" y="139"/>
                  <a:pt x="77" y="137"/>
                </a:cubicBezTo>
                <a:cubicBezTo>
                  <a:pt x="75" y="132"/>
                  <a:pt x="76" y="129"/>
                  <a:pt x="78" y="124"/>
                </a:cubicBezTo>
                <a:cubicBezTo>
                  <a:pt x="81" y="118"/>
                  <a:pt x="83" y="111"/>
                  <a:pt x="79" y="102"/>
                </a:cubicBezTo>
                <a:cubicBezTo>
                  <a:pt x="78" y="99"/>
                  <a:pt x="75" y="98"/>
                  <a:pt x="72" y="99"/>
                </a:cubicBezTo>
                <a:cubicBezTo>
                  <a:pt x="69" y="100"/>
                  <a:pt x="68" y="104"/>
                  <a:pt x="69" y="107"/>
                </a:cubicBezTo>
                <a:cubicBezTo>
                  <a:pt x="71" y="111"/>
                  <a:pt x="70" y="114"/>
                  <a:pt x="68" y="120"/>
                </a:cubicBezTo>
                <a:cubicBezTo>
                  <a:pt x="65" y="125"/>
                  <a:pt x="63" y="133"/>
                  <a:pt x="67" y="141"/>
                </a:cubicBezTo>
                <a:cubicBezTo>
                  <a:pt x="68" y="143"/>
                  <a:pt x="70" y="144"/>
                  <a:pt x="72" y="144"/>
                </a:cubicBezTo>
                <a:cubicBezTo>
                  <a:pt x="73" y="144"/>
                  <a:pt x="73" y="144"/>
                  <a:pt x="74" y="144"/>
                </a:cubicBezTo>
                <a:close/>
                <a:moveTo>
                  <a:pt x="98" y="144"/>
                </a:moveTo>
                <a:cubicBezTo>
                  <a:pt x="101" y="143"/>
                  <a:pt x="102" y="139"/>
                  <a:pt x="101" y="137"/>
                </a:cubicBezTo>
                <a:cubicBezTo>
                  <a:pt x="99" y="132"/>
                  <a:pt x="100" y="129"/>
                  <a:pt x="102" y="124"/>
                </a:cubicBezTo>
                <a:cubicBezTo>
                  <a:pt x="105" y="118"/>
                  <a:pt x="107" y="111"/>
                  <a:pt x="103" y="102"/>
                </a:cubicBezTo>
                <a:cubicBezTo>
                  <a:pt x="102" y="99"/>
                  <a:pt x="99" y="98"/>
                  <a:pt x="96" y="99"/>
                </a:cubicBezTo>
                <a:cubicBezTo>
                  <a:pt x="93" y="100"/>
                  <a:pt x="92" y="104"/>
                  <a:pt x="93" y="107"/>
                </a:cubicBezTo>
                <a:cubicBezTo>
                  <a:pt x="95" y="111"/>
                  <a:pt x="94" y="114"/>
                  <a:pt x="92" y="120"/>
                </a:cubicBezTo>
                <a:cubicBezTo>
                  <a:pt x="89" y="125"/>
                  <a:pt x="87" y="133"/>
                  <a:pt x="91" y="141"/>
                </a:cubicBezTo>
                <a:cubicBezTo>
                  <a:pt x="91" y="143"/>
                  <a:pt x="94" y="144"/>
                  <a:pt x="96" y="144"/>
                </a:cubicBezTo>
                <a:cubicBezTo>
                  <a:pt x="97" y="144"/>
                  <a:pt x="97" y="144"/>
                  <a:pt x="98" y="144"/>
                </a:cubicBezTo>
                <a:close/>
                <a:moveTo>
                  <a:pt x="85" y="61"/>
                </a:moveTo>
                <a:cubicBezTo>
                  <a:pt x="85" y="51"/>
                  <a:pt x="77" y="43"/>
                  <a:pt x="67" y="43"/>
                </a:cubicBezTo>
                <a:cubicBezTo>
                  <a:pt x="64" y="43"/>
                  <a:pt x="61" y="46"/>
                  <a:pt x="61" y="49"/>
                </a:cubicBezTo>
                <a:cubicBezTo>
                  <a:pt x="61" y="52"/>
                  <a:pt x="64" y="54"/>
                  <a:pt x="67" y="54"/>
                </a:cubicBezTo>
                <a:cubicBezTo>
                  <a:pt x="70" y="54"/>
                  <a:pt x="73" y="58"/>
                  <a:pt x="73" y="61"/>
                </a:cubicBezTo>
                <a:cubicBezTo>
                  <a:pt x="73" y="64"/>
                  <a:pt x="76" y="67"/>
                  <a:pt x="79" y="67"/>
                </a:cubicBezTo>
                <a:cubicBezTo>
                  <a:pt x="82" y="67"/>
                  <a:pt x="85" y="64"/>
                  <a:pt x="85" y="6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48"/>
          <p:cNvSpPr/>
          <p:nvPr/>
        </p:nvSpPr>
        <p:spPr>
          <a:xfrm>
            <a:off x="1536720" y="1023225"/>
            <a:ext cx="379135" cy="378031"/>
          </a:xfrm>
          <a:custGeom>
            <a:avLst/>
            <a:gdLst/>
            <a:ahLst/>
            <a:cxnLst/>
            <a:rect l="l" t="t" r="r" b="b"/>
            <a:pathLst>
              <a:path w="145" h="144" extrusionOk="0">
                <a:moveTo>
                  <a:pt x="99" y="129"/>
                </a:moveTo>
                <a:cubicBezTo>
                  <a:pt x="96" y="129"/>
                  <a:pt x="93" y="127"/>
                  <a:pt x="93" y="124"/>
                </a:cubicBezTo>
                <a:cubicBezTo>
                  <a:pt x="93" y="120"/>
                  <a:pt x="96" y="118"/>
                  <a:pt x="99" y="118"/>
                </a:cubicBezTo>
                <a:cubicBezTo>
                  <a:pt x="105" y="118"/>
                  <a:pt x="110" y="113"/>
                  <a:pt x="110" y="107"/>
                </a:cubicBezTo>
                <a:cubicBezTo>
                  <a:pt x="110" y="103"/>
                  <a:pt x="108" y="99"/>
                  <a:pt x="104" y="97"/>
                </a:cubicBezTo>
                <a:cubicBezTo>
                  <a:pt x="102" y="95"/>
                  <a:pt x="100" y="92"/>
                  <a:pt x="101" y="90"/>
                </a:cubicBezTo>
                <a:cubicBezTo>
                  <a:pt x="102" y="88"/>
                  <a:pt x="103" y="86"/>
                  <a:pt x="103" y="84"/>
                </a:cubicBezTo>
                <a:cubicBezTo>
                  <a:pt x="103" y="76"/>
                  <a:pt x="96" y="70"/>
                  <a:pt x="88" y="70"/>
                </a:cubicBezTo>
                <a:cubicBezTo>
                  <a:pt x="88" y="70"/>
                  <a:pt x="86" y="70"/>
                  <a:pt x="86" y="70"/>
                </a:cubicBezTo>
                <a:cubicBezTo>
                  <a:pt x="83" y="70"/>
                  <a:pt x="80" y="68"/>
                  <a:pt x="80" y="65"/>
                </a:cubicBezTo>
                <a:cubicBezTo>
                  <a:pt x="78" y="56"/>
                  <a:pt x="70" y="49"/>
                  <a:pt x="60" y="49"/>
                </a:cubicBezTo>
                <a:cubicBezTo>
                  <a:pt x="50" y="49"/>
                  <a:pt x="41" y="57"/>
                  <a:pt x="41" y="67"/>
                </a:cubicBezTo>
                <a:cubicBezTo>
                  <a:pt x="41" y="69"/>
                  <a:pt x="40" y="70"/>
                  <a:pt x="39" y="71"/>
                </a:cubicBezTo>
                <a:cubicBezTo>
                  <a:pt x="38" y="72"/>
                  <a:pt x="37" y="73"/>
                  <a:pt x="35" y="73"/>
                </a:cubicBezTo>
                <a:cubicBezTo>
                  <a:pt x="35" y="73"/>
                  <a:pt x="34" y="73"/>
                  <a:pt x="34" y="73"/>
                </a:cubicBezTo>
                <a:cubicBezTo>
                  <a:pt x="22" y="73"/>
                  <a:pt x="12" y="83"/>
                  <a:pt x="12" y="95"/>
                </a:cubicBezTo>
                <a:cubicBezTo>
                  <a:pt x="12" y="108"/>
                  <a:pt x="22" y="118"/>
                  <a:pt x="34" y="118"/>
                </a:cubicBezTo>
                <a:cubicBezTo>
                  <a:pt x="37" y="118"/>
                  <a:pt x="40" y="120"/>
                  <a:pt x="40" y="124"/>
                </a:cubicBezTo>
                <a:cubicBezTo>
                  <a:pt x="40" y="127"/>
                  <a:pt x="37" y="129"/>
                  <a:pt x="34" y="129"/>
                </a:cubicBezTo>
                <a:cubicBezTo>
                  <a:pt x="25" y="129"/>
                  <a:pt x="16" y="126"/>
                  <a:pt x="10" y="119"/>
                </a:cubicBezTo>
                <a:cubicBezTo>
                  <a:pt x="4" y="113"/>
                  <a:pt x="0" y="104"/>
                  <a:pt x="0" y="95"/>
                </a:cubicBezTo>
                <a:cubicBezTo>
                  <a:pt x="0" y="78"/>
                  <a:pt x="13" y="64"/>
                  <a:pt x="30" y="62"/>
                </a:cubicBezTo>
                <a:cubicBezTo>
                  <a:pt x="33" y="48"/>
                  <a:pt x="46" y="38"/>
                  <a:pt x="60" y="38"/>
                </a:cubicBezTo>
                <a:cubicBezTo>
                  <a:pt x="68" y="38"/>
                  <a:pt x="75" y="40"/>
                  <a:pt x="80" y="45"/>
                </a:cubicBezTo>
                <a:cubicBezTo>
                  <a:pt x="85" y="49"/>
                  <a:pt x="88" y="53"/>
                  <a:pt x="90" y="58"/>
                </a:cubicBezTo>
                <a:cubicBezTo>
                  <a:pt x="103" y="59"/>
                  <a:pt x="114" y="71"/>
                  <a:pt x="114" y="84"/>
                </a:cubicBezTo>
                <a:cubicBezTo>
                  <a:pt x="114" y="86"/>
                  <a:pt x="114" y="88"/>
                  <a:pt x="113" y="89"/>
                </a:cubicBezTo>
                <a:cubicBezTo>
                  <a:pt x="118" y="94"/>
                  <a:pt x="121" y="100"/>
                  <a:pt x="121" y="107"/>
                </a:cubicBezTo>
                <a:cubicBezTo>
                  <a:pt x="121" y="113"/>
                  <a:pt x="119" y="118"/>
                  <a:pt x="115" y="123"/>
                </a:cubicBezTo>
                <a:cubicBezTo>
                  <a:pt x="111" y="127"/>
                  <a:pt x="105" y="129"/>
                  <a:pt x="99" y="129"/>
                </a:cubicBezTo>
                <a:close/>
                <a:moveTo>
                  <a:pt x="100" y="12"/>
                </a:moveTo>
                <a:cubicBezTo>
                  <a:pt x="100" y="6"/>
                  <a:pt x="100" y="6"/>
                  <a:pt x="100" y="6"/>
                </a:cubicBezTo>
                <a:cubicBezTo>
                  <a:pt x="100" y="3"/>
                  <a:pt x="98" y="0"/>
                  <a:pt x="95" y="0"/>
                </a:cubicBezTo>
                <a:cubicBezTo>
                  <a:pt x="92" y="0"/>
                  <a:pt x="89" y="2"/>
                  <a:pt x="89" y="6"/>
                </a:cubicBezTo>
                <a:cubicBezTo>
                  <a:pt x="89" y="12"/>
                  <a:pt x="89" y="12"/>
                  <a:pt x="89" y="12"/>
                </a:cubicBezTo>
                <a:cubicBezTo>
                  <a:pt x="89" y="15"/>
                  <a:pt x="91" y="18"/>
                  <a:pt x="94" y="18"/>
                </a:cubicBezTo>
                <a:cubicBezTo>
                  <a:pt x="97" y="18"/>
                  <a:pt x="100" y="16"/>
                  <a:pt x="100" y="12"/>
                </a:cubicBezTo>
                <a:close/>
                <a:moveTo>
                  <a:pt x="134" y="46"/>
                </a:moveTo>
                <a:cubicBezTo>
                  <a:pt x="141" y="44"/>
                  <a:pt x="141" y="44"/>
                  <a:pt x="141" y="44"/>
                </a:cubicBezTo>
                <a:cubicBezTo>
                  <a:pt x="144" y="43"/>
                  <a:pt x="145" y="40"/>
                  <a:pt x="145" y="37"/>
                </a:cubicBezTo>
                <a:cubicBezTo>
                  <a:pt x="144" y="34"/>
                  <a:pt x="140" y="32"/>
                  <a:pt x="138" y="33"/>
                </a:cubicBezTo>
                <a:cubicBezTo>
                  <a:pt x="131" y="35"/>
                  <a:pt x="131" y="35"/>
                  <a:pt x="131" y="35"/>
                </a:cubicBezTo>
                <a:cubicBezTo>
                  <a:pt x="128" y="36"/>
                  <a:pt x="126" y="39"/>
                  <a:pt x="127" y="42"/>
                </a:cubicBezTo>
                <a:cubicBezTo>
                  <a:pt x="128" y="44"/>
                  <a:pt x="130" y="46"/>
                  <a:pt x="133" y="46"/>
                </a:cubicBezTo>
                <a:cubicBezTo>
                  <a:pt x="133" y="46"/>
                  <a:pt x="134" y="46"/>
                  <a:pt x="134" y="46"/>
                </a:cubicBezTo>
                <a:close/>
                <a:moveTo>
                  <a:pt x="123" y="24"/>
                </a:moveTo>
                <a:cubicBezTo>
                  <a:pt x="127" y="18"/>
                  <a:pt x="127" y="18"/>
                  <a:pt x="127" y="18"/>
                </a:cubicBezTo>
                <a:cubicBezTo>
                  <a:pt x="129" y="16"/>
                  <a:pt x="128" y="12"/>
                  <a:pt x="126" y="11"/>
                </a:cubicBezTo>
                <a:cubicBezTo>
                  <a:pt x="124" y="9"/>
                  <a:pt x="120" y="9"/>
                  <a:pt x="118" y="11"/>
                </a:cubicBezTo>
                <a:cubicBezTo>
                  <a:pt x="114" y="17"/>
                  <a:pt x="114" y="17"/>
                  <a:pt x="114" y="17"/>
                </a:cubicBezTo>
                <a:cubicBezTo>
                  <a:pt x="112" y="19"/>
                  <a:pt x="112" y="23"/>
                  <a:pt x="115" y="25"/>
                </a:cubicBezTo>
                <a:cubicBezTo>
                  <a:pt x="116" y="26"/>
                  <a:pt x="117" y="26"/>
                  <a:pt x="118" y="26"/>
                </a:cubicBezTo>
                <a:cubicBezTo>
                  <a:pt x="120" y="26"/>
                  <a:pt x="122" y="25"/>
                  <a:pt x="123" y="24"/>
                </a:cubicBezTo>
                <a:close/>
                <a:moveTo>
                  <a:pt x="75" y="24"/>
                </a:moveTo>
                <a:cubicBezTo>
                  <a:pt x="78" y="22"/>
                  <a:pt x="78" y="19"/>
                  <a:pt x="76" y="16"/>
                </a:cubicBezTo>
                <a:cubicBezTo>
                  <a:pt x="72" y="10"/>
                  <a:pt x="72" y="10"/>
                  <a:pt x="72" y="10"/>
                </a:cubicBezTo>
                <a:cubicBezTo>
                  <a:pt x="70" y="8"/>
                  <a:pt x="67" y="7"/>
                  <a:pt x="64" y="9"/>
                </a:cubicBezTo>
                <a:cubicBezTo>
                  <a:pt x="62" y="11"/>
                  <a:pt x="61" y="15"/>
                  <a:pt x="63" y="17"/>
                </a:cubicBezTo>
                <a:cubicBezTo>
                  <a:pt x="67" y="23"/>
                  <a:pt x="67" y="23"/>
                  <a:pt x="67" y="23"/>
                </a:cubicBezTo>
                <a:cubicBezTo>
                  <a:pt x="68" y="24"/>
                  <a:pt x="70" y="25"/>
                  <a:pt x="72" y="25"/>
                </a:cubicBezTo>
                <a:cubicBezTo>
                  <a:pt x="73" y="25"/>
                  <a:pt x="74" y="25"/>
                  <a:pt x="75" y="24"/>
                </a:cubicBezTo>
                <a:close/>
                <a:moveTo>
                  <a:pt x="145" y="68"/>
                </a:moveTo>
                <a:cubicBezTo>
                  <a:pt x="145" y="65"/>
                  <a:pt x="144" y="62"/>
                  <a:pt x="141" y="61"/>
                </a:cubicBezTo>
                <a:cubicBezTo>
                  <a:pt x="134" y="59"/>
                  <a:pt x="134" y="59"/>
                  <a:pt x="134" y="59"/>
                </a:cubicBezTo>
                <a:cubicBezTo>
                  <a:pt x="131" y="58"/>
                  <a:pt x="128" y="59"/>
                  <a:pt x="127" y="62"/>
                </a:cubicBezTo>
                <a:cubicBezTo>
                  <a:pt x="126" y="65"/>
                  <a:pt x="128" y="69"/>
                  <a:pt x="131" y="69"/>
                </a:cubicBezTo>
                <a:cubicBezTo>
                  <a:pt x="138" y="71"/>
                  <a:pt x="138" y="71"/>
                  <a:pt x="138" y="71"/>
                </a:cubicBezTo>
                <a:cubicBezTo>
                  <a:pt x="138" y="72"/>
                  <a:pt x="139" y="72"/>
                  <a:pt x="139" y="72"/>
                </a:cubicBezTo>
                <a:cubicBezTo>
                  <a:pt x="142" y="72"/>
                  <a:pt x="144" y="70"/>
                  <a:pt x="145" y="68"/>
                </a:cubicBezTo>
                <a:close/>
                <a:moveTo>
                  <a:pt x="60" y="144"/>
                </a:moveTo>
                <a:cubicBezTo>
                  <a:pt x="58" y="144"/>
                  <a:pt x="57" y="144"/>
                  <a:pt x="56" y="143"/>
                </a:cubicBezTo>
                <a:cubicBezTo>
                  <a:pt x="53" y="141"/>
                  <a:pt x="53" y="137"/>
                  <a:pt x="56" y="135"/>
                </a:cubicBezTo>
                <a:cubicBezTo>
                  <a:pt x="70" y="121"/>
                  <a:pt x="70" y="121"/>
                  <a:pt x="70" y="121"/>
                </a:cubicBezTo>
                <a:cubicBezTo>
                  <a:pt x="57" y="121"/>
                  <a:pt x="57" y="121"/>
                  <a:pt x="57" y="121"/>
                </a:cubicBezTo>
                <a:cubicBezTo>
                  <a:pt x="53" y="121"/>
                  <a:pt x="49" y="118"/>
                  <a:pt x="48" y="114"/>
                </a:cubicBezTo>
                <a:cubicBezTo>
                  <a:pt x="46" y="110"/>
                  <a:pt x="47" y="106"/>
                  <a:pt x="50" y="103"/>
                </a:cubicBezTo>
                <a:cubicBezTo>
                  <a:pt x="66" y="87"/>
                  <a:pt x="66" y="87"/>
                  <a:pt x="66" y="87"/>
                </a:cubicBezTo>
                <a:cubicBezTo>
                  <a:pt x="69" y="85"/>
                  <a:pt x="72" y="85"/>
                  <a:pt x="74" y="87"/>
                </a:cubicBezTo>
                <a:cubicBezTo>
                  <a:pt x="77" y="89"/>
                  <a:pt x="77" y="93"/>
                  <a:pt x="74" y="95"/>
                </a:cubicBezTo>
                <a:cubicBezTo>
                  <a:pt x="59" y="109"/>
                  <a:pt x="59" y="109"/>
                  <a:pt x="59" y="109"/>
                </a:cubicBezTo>
                <a:cubicBezTo>
                  <a:pt x="72" y="109"/>
                  <a:pt x="72" y="109"/>
                  <a:pt x="72" y="109"/>
                </a:cubicBezTo>
                <a:cubicBezTo>
                  <a:pt x="76" y="109"/>
                  <a:pt x="80" y="112"/>
                  <a:pt x="82" y="116"/>
                </a:cubicBezTo>
                <a:cubicBezTo>
                  <a:pt x="83" y="120"/>
                  <a:pt x="82" y="125"/>
                  <a:pt x="79" y="128"/>
                </a:cubicBezTo>
                <a:cubicBezTo>
                  <a:pt x="64" y="143"/>
                  <a:pt x="64" y="143"/>
                  <a:pt x="64" y="143"/>
                </a:cubicBezTo>
                <a:cubicBezTo>
                  <a:pt x="62" y="144"/>
                  <a:pt x="61" y="144"/>
                  <a:pt x="60" y="144"/>
                </a:cubicBezTo>
                <a:close/>
                <a:moveTo>
                  <a:pt x="121" y="53"/>
                </a:moveTo>
                <a:cubicBezTo>
                  <a:pt x="121" y="46"/>
                  <a:pt x="118" y="39"/>
                  <a:pt x="113" y="34"/>
                </a:cubicBezTo>
                <a:cubicBezTo>
                  <a:pt x="108" y="29"/>
                  <a:pt x="101" y="27"/>
                  <a:pt x="95" y="27"/>
                </a:cubicBezTo>
                <a:cubicBezTo>
                  <a:pt x="91" y="27"/>
                  <a:pt x="89" y="27"/>
                  <a:pt x="87" y="28"/>
                </a:cubicBezTo>
                <a:cubicBezTo>
                  <a:pt x="84" y="29"/>
                  <a:pt x="82" y="32"/>
                  <a:pt x="83" y="35"/>
                </a:cubicBezTo>
                <a:cubicBezTo>
                  <a:pt x="84" y="38"/>
                  <a:pt x="87" y="39"/>
                  <a:pt x="90" y="38"/>
                </a:cubicBezTo>
                <a:cubicBezTo>
                  <a:pt x="91" y="38"/>
                  <a:pt x="93" y="38"/>
                  <a:pt x="95" y="38"/>
                </a:cubicBezTo>
                <a:cubicBezTo>
                  <a:pt x="103" y="38"/>
                  <a:pt x="109" y="45"/>
                  <a:pt x="109" y="53"/>
                </a:cubicBezTo>
                <a:cubicBezTo>
                  <a:pt x="109" y="56"/>
                  <a:pt x="112" y="58"/>
                  <a:pt x="115" y="58"/>
                </a:cubicBezTo>
                <a:cubicBezTo>
                  <a:pt x="118" y="58"/>
                  <a:pt x="121" y="56"/>
                  <a:pt x="121" y="5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48"/>
          <p:cNvSpPr/>
          <p:nvPr/>
        </p:nvSpPr>
        <p:spPr>
          <a:xfrm>
            <a:off x="2444879" y="1023225"/>
            <a:ext cx="198384" cy="378031"/>
          </a:xfrm>
          <a:custGeom>
            <a:avLst/>
            <a:gdLst/>
            <a:ahLst/>
            <a:cxnLst/>
            <a:rect l="l" t="t" r="r" b="b"/>
            <a:pathLst>
              <a:path w="76" h="144" extrusionOk="0">
                <a:moveTo>
                  <a:pt x="69" y="57"/>
                </a:moveTo>
                <a:cubicBezTo>
                  <a:pt x="58" y="57"/>
                  <a:pt x="58" y="57"/>
                  <a:pt x="58" y="57"/>
                </a:cubicBezTo>
                <a:cubicBezTo>
                  <a:pt x="55" y="57"/>
                  <a:pt x="52" y="55"/>
                  <a:pt x="52" y="52"/>
                </a:cubicBezTo>
                <a:cubicBezTo>
                  <a:pt x="52" y="48"/>
                  <a:pt x="54" y="45"/>
                  <a:pt x="58" y="45"/>
                </a:cubicBezTo>
                <a:cubicBezTo>
                  <a:pt x="69" y="45"/>
                  <a:pt x="69" y="45"/>
                  <a:pt x="69" y="45"/>
                </a:cubicBezTo>
                <a:cubicBezTo>
                  <a:pt x="72" y="45"/>
                  <a:pt x="74" y="48"/>
                  <a:pt x="75" y="51"/>
                </a:cubicBezTo>
                <a:cubicBezTo>
                  <a:pt x="75" y="54"/>
                  <a:pt x="72" y="57"/>
                  <a:pt x="69" y="57"/>
                </a:cubicBezTo>
                <a:close/>
                <a:moveTo>
                  <a:pt x="60" y="134"/>
                </a:moveTo>
                <a:cubicBezTo>
                  <a:pt x="66" y="128"/>
                  <a:pt x="70" y="119"/>
                  <a:pt x="70" y="110"/>
                </a:cubicBezTo>
                <a:cubicBezTo>
                  <a:pt x="70" y="103"/>
                  <a:pt x="68" y="97"/>
                  <a:pt x="65" y="91"/>
                </a:cubicBezTo>
                <a:cubicBezTo>
                  <a:pt x="64" y="90"/>
                  <a:pt x="63" y="89"/>
                  <a:pt x="63" y="87"/>
                </a:cubicBezTo>
                <a:cubicBezTo>
                  <a:pt x="63" y="79"/>
                  <a:pt x="63" y="79"/>
                  <a:pt x="63" y="79"/>
                </a:cubicBezTo>
                <a:cubicBezTo>
                  <a:pt x="69" y="79"/>
                  <a:pt x="69" y="79"/>
                  <a:pt x="69" y="79"/>
                </a:cubicBezTo>
                <a:cubicBezTo>
                  <a:pt x="71" y="79"/>
                  <a:pt x="74" y="78"/>
                  <a:pt x="74" y="75"/>
                </a:cubicBezTo>
                <a:cubicBezTo>
                  <a:pt x="76" y="72"/>
                  <a:pt x="73" y="68"/>
                  <a:pt x="69" y="68"/>
                </a:cubicBezTo>
                <a:cubicBezTo>
                  <a:pt x="63" y="68"/>
                  <a:pt x="63" y="68"/>
                  <a:pt x="63" y="68"/>
                </a:cubicBezTo>
                <a:cubicBezTo>
                  <a:pt x="57" y="68"/>
                  <a:pt x="52" y="73"/>
                  <a:pt x="52" y="79"/>
                </a:cubicBezTo>
                <a:cubicBezTo>
                  <a:pt x="52" y="87"/>
                  <a:pt x="52" y="87"/>
                  <a:pt x="52" y="87"/>
                </a:cubicBezTo>
                <a:cubicBezTo>
                  <a:pt x="52" y="91"/>
                  <a:pt x="53" y="94"/>
                  <a:pt x="55" y="97"/>
                </a:cubicBezTo>
                <a:cubicBezTo>
                  <a:pt x="57" y="101"/>
                  <a:pt x="59" y="105"/>
                  <a:pt x="59" y="110"/>
                </a:cubicBezTo>
                <a:cubicBezTo>
                  <a:pt x="59" y="116"/>
                  <a:pt x="56" y="122"/>
                  <a:pt x="52" y="126"/>
                </a:cubicBezTo>
                <a:cubicBezTo>
                  <a:pt x="47" y="131"/>
                  <a:pt x="41" y="133"/>
                  <a:pt x="35" y="133"/>
                </a:cubicBezTo>
                <a:cubicBezTo>
                  <a:pt x="22" y="133"/>
                  <a:pt x="12" y="123"/>
                  <a:pt x="12" y="110"/>
                </a:cubicBezTo>
                <a:cubicBezTo>
                  <a:pt x="12" y="106"/>
                  <a:pt x="13" y="101"/>
                  <a:pt x="15" y="97"/>
                </a:cubicBezTo>
                <a:cubicBezTo>
                  <a:pt x="17" y="94"/>
                  <a:pt x="18" y="91"/>
                  <a:pt x="18" y="87"/>
                </a:cubicBezTo>
                <a:cubicBezTo>
                  <a:pt x="18" y="29"/>
                  <a:pt x="18" y="29"/>
                  <a:pt x="18" y="29"/>
                </a:cubicBezTo>
                <a:cubicBezTo>
                  <a:pt x="18" y="19"/>
                  <a:pt x="26" y="11"/>
                  <a:pt x="35" y="11"/>
                </a:cubicBezTo>
                <a:cubicBezTo>
                  <a:pt x="35" y="11"/>
                  <a:pt x="35" y="11"/>
                  <a:pt x="35" y="11"/>
                </a:cubicBezTo>
                <a:cubicBezTo>
                  <a:pt x="43" y="11"/>
                  <a:pt x="50" y="17"/>
                  <a:pt x="52" y="25"/>
                </a:cubicBezTo>
                <a:cubicBezTo>
                  <a:pt x="53" y="30"/>
                  <a:pt x="58" y="34"/>
                  <a:pt x="63" y="34"/>
                </a:cubicBezTo>
                <a:cubicBezTo>
                  <a:pt x="69" y="34"/>
                  <a:pt x="69" y="34"/>
                  <a:pt x="69" y="34"/>
                </a:cubicBezTo>
                <a:cubicBezTo>
                  <a:pt x="72" y="34"/>
                  <a:pt x="74" y="32"/>
                  <a:pt x="75" y="29"/>
                </a:cubicBezTo>
                <a:cubicBezTo>
                  <a:pt x="75" y="25"/>
                  <a:pt x="72" y="23"/>
                  <a:pt x="69" y="23"/>
                </a:cubicBezTo>
                <a:cubicBezTo>
                  <a:pt x="63" y="23"/>
                  <a:pt x="63" y="23"/>
                  <a:pt x="63" y="23"/>
                </a:cubicBezTo>
                <a:cubicBezTo>
                  <a:pt x="60" y="9"/>
                  <a:pt x="49" y="0"/>
                  <a:pt x="35" y="0"/>
                </a:cubicBezTo>
                <a:cubicBezTo>
                  <a:pt x="35" y="0"/>
                  <a:pt x="35" y="0"/>
                  <a:pt x="35" y="0"/>
                </a:cubicBezTo>
                <a:cubicBezTo>
                  <a:pt x="28" y="0"/>
                  <a:pt x="20" y="3"/>
                  <a:pt x="15" y="9"/>
                </a:cubicBezTo>
                <a:cubicBezTo>
                  <a:pt x="10" y="14"/>
                  <a:pt x="7" y="21"/>
                  <a:pt x="7" y="29"/>
                </a:cubicBezTo>
                <a:cubicBezTo>
                  <a:pt x="7" y="87"/>
                  <a:pt x="7" y="87"/>
                  <a:pt x="7" y="87"/>
                </a:cubicBezTo>
                <a:cubicBezTo>
                  <a:pt x="7" y="89"/>
                  <a:pt x="7" y="90"/>
                  <a:pt x="6" y="91"/>
                </a:cubicBezTo>
                <a:cubicBezTo>
                  <a:pt x="2" y="97"/>
                  <a:pt x="0" y="104"/>
                  <a:pt x="0" y="110"/>
                </a:cubicBezTo>
                <a:cubicBezTo>
                  <a:pt x="1" y="119"/>
                  <a:pt x="4" y="128"/>
                  <a:pt x="11" y="134"/>
                </a:cubicBezTo>
                <a:cubicBezTo>
                  <a:pt x="17" y="141"/>
                  <a:pt x="26" y="144"/>
                  <a:pt x="35" y="144"/>
                </a:cubicBezTo>
                <a:cubicBezTo>
                  <a:pt x="35" y="144"/>
                  <a:pt x="35" y="144"/>
                  <a:pt x="35" y="144"/>
                </a:cubicBezTo>
                <a:cubicBezTo>
                  <a:pt x="44" y="144"/>
                  <a:pt x="53" y="141"/>
                  <a:pt x="60" y="134"/>
                </a:cubicBezTo>
                <a:close/>
                <a:moveTo>
                  <a:pt x="28" y="110"/>
                </a:moveTo>
                <a:cubicBezTo>
                  <a:pt x="28" y="106"/>
                  <a:pt x="31" y="103"/>
                  <a:pt x="35" y="103"/>
                </a:cubicBezTo>
                <a:cubicBezTo>
                  <a:pt x="39" y="103"/>
                  <a:pt x="42" y="106"/>
                  <a:pt x="42" y="110"/>
                </a:cubicBezTo>
                <a:cubicBezTo>
                  <a:pt x="42" y="114"/>
                  <a:pt x="39" y="117"/>
                  <a:pt x="35" y="117"/>
                </a:cubicBezTo>
                <a:cubicBezTo>
                  <a:pt x="31" y="117"/>
                  <a:pt x="28" y="114"/>
                  <a:pt x="28" y="110"/>
                </a:cubicBezTo>
                <a:close/>
                <a:moveTo>
                  <a:pt x="41" y="86"/>
                </a:moveTo>
                <a:cubicBezTo>
                  <a:pt x="41" y="51"/>
                  <a:pt x="41" y="51"/>
                  <a:pt x="41" y="51"/>
                </a:cubicBezTo>
                <a:cubicBezTo>
                  <a:pt x="41" y="48"/>
                  <a:pt x="38" y="45"/>
                  <a:pt x="35" y="45"/>
                </a:cubicBezTo>
                <a:cubicBezTo>
                  <a:pt x="32" y="45"/>
                  <a:pt x="30" y="48"/>
                  <a:pt x="30" y="51"/>
                </a:cubicBezTo>
                <a:cubicBezTo>
                  <a:pt x="30" y="86"/>
                  <a:pt x="30" y="86"/>
                  <a:pt x="30" y="86"/>
                </a:cubicBezTo>
                <a:cubicBezTo>
                  <a:pt x="30" y="89"/>
                  <a:pt x="32" y="91"/>
                  <a:pt x="35" y="91"/>
                </a:cubicBezTo>
                <a:cubicBezTo>
                  <a:pt x="38" y="91"/>
                  <a:pt x="41" y="89"/>
                  <a:pt x="41" y="8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48"/>
          <p:cNvSpPr/>
          <p:nvPr/>
        </p:nvSpPr>
        <p:spPr>
          <a:xfrm>
            <a:off x="8043725" y="4060971"/>
            <a:ext cx="379135" cy="383541"/>
          </a:xfrm>
          <a:custGeom>
            <a:avLst/>
            <a:gdLst/>
            <a:ahLst/>
            <a:cxnLst/>
            <a:rect l="l" t="t" r="r" b="b"/>
            <a:pathLst>
              <a:path w="145" h="146" extrusionOk="0">
                <a:moveTo>
                  <a:pt x="132" y="118"/>
                </a:moveTo>
                <a:cubicBezTo>
                  <a:pt x="128" y="118"/>
                  <a:pt x="124" y="116"/>
                  <a:pt x="120" y="113"/>
                </a:cubicBezTo>
                <a:cubicBezTo>
                  <a:pt x="118" y="111"/>
                  <a:pt x="118" y="111"/>
                  <a:pt x="118" y="111"/>
                </a:cubicBezTo>
                <a:cubicBezTo>
                  <a:pt x="117" y="110"/>
                  <a:pt x="116" y="110"/>
                  <a:pt x="116" y="111"/>
                </a:cubicBezTo>
                <a:cubicBezTo>
                  <a:pt x="105" y="121"/>
                  <a:pt x="105" y="121"/>
                  <a:pt x="105" y="121"/>
                </a:cubicBezTo>
                <a:cubicBezTo>
                  <a:pt x="104" y="123"/>
                  <a:pt x="101" y="123"/>
                  <a:pt x="99" y="121"/>
                </a:cubicBezTo>
                <a:cubicBezTo>
                  <a:pt x="88" y="111"/>
                  <a:pt x="88" y="111"/>
                  <a:pt x="88" y="111"/>
                </a:cubicBezTo>
                <a:cubicBezTo>
                  <a:pt x="88" y="110"/>
                  <a:pt x="87" y="110"/>
                  <a:pt x="86" y="111"/>
                </a:cubicBezTo>
                <a:cubicBezTo>
                  <a:pt x="84" y="113"/>
                  <a:pt x="84" y="113"/>
                  <a:pt x="84" y="113"/>
                </a:cubicBezTo>
                <a:cubicBezTo>
                  <a:pt x="77" y="120"/>
                  <a:pt x="67" y="120"/>
                  <a:pt x="61" y="113"/>
                </a:cubicBezTo>
                <a:cubicBezTo>
                  <a:pt x="59" y="111"/>
                  <a:pt x="59" y="111"/>
                  <a:pt x="59" y="111"/>
                </a:cubicBezTo>
                <a:cubicBezTo>
                  <a:pt x="58" y="110"/>
                  <a:pt x="57" y="110"/>
                  <a:pt x="57" y="111"/>
                </a:cubicBezTo>
                <a:cubicBezTo>
                  <a:pt x="54" y="113"/>
                  <a:pt x="54" y="113"/>
                  <a:pt x="54" y="113"/>
                </a:cubicBezTo>
                <a:cubicBezTo>
                  <a:pt x="48" y="120"/>
                  <a:pt x="38" y="120"/>
                  <a:pt x="31" y="113"/>
                </a:cubicBezTo>
                <a:cubicBezTo>
                  <a:pt x="30" y="112"/>
                  <a:pt x="30" y="112"/>
                  <a:pt x="30" y="112"/>
                </a:cubicBezTo>
                <a:cubicBezTo>
                  <a:pt x="30" y="112"/>
                  <a:pt x="30" y="112"/>
                  <a:pt x="29" y="112"/>
                </a:cubicBezTo>
                <a:cubicBezTo>
                  <a:pt x="29" y="112"/>
                  <a:pt x="28" y="112"/>
                  <a:pt x="28" y="112"/>
                </a:cubicBezTo>
                <a:cubicBezTo>
                  <a:pt x="27" y="112"/>
                  <a:pt x="25" y="112"/>
                  <a:pt x="25" y="113"/>
                </a:cubicBezTo>
                <a:cubicBezTo>
                  <a:pt x="21" y="116"/>
                  <a:pt x="17" y="118"/>
                  <a:pt x="13" y="118"/>
                </a:cubicBezTo>
                <a:cubicBezTo>
                  <a:pt x="9" y="118"/>
                  <a:pt x="5" y="116"/>
                  <a:pt x="2" y="113"/>
                </a:cubicBezTo>
                <a:cubicBezTo>
                  <a:pt x="0" y="111"/>
                  <a:pt x="0" y="107"/>
                  <a:pt x="2" y="105"/>
                </a:cubicBezTo>
                <a:cubicBezTo>
                  <a:pt x="4" y="103"/>
                  <a:pt x="8" y="103"/>
                  <a:pt x="10" y="105"/>
                </a:cubicBezTo>
                <a:cubicBezTo>
                  <a:pt x="11" y="106"/>
                  <a:pt x="12" y="107"/>
                  <a:pt x="13" y="107"/>
                </a:cubicBezTo>
                <a:cubicBezTo>
                  <a:pt x="13" y="107"/>
                  <a:pt x="13" y="107"/>
                  <a:pt x="13" y="107"/>
                </a:cubicBezTo>
                <a:cubicBezTo>
                  <a:pt x="14" y="107"/>
                  <a:pt x="16" y="106"/>
                  <a:pt x="17" y="105"/>
                </a:cubicBezTo>
                <a:cubicBezTo>
                  <a:pt x="20" y="102"/>
                  <a:pt x="24" y="101"/>
                  <a:pt x="28" y="101"/>
                </a:cubicBezTo>
                <a:cubicBezTo>
                  <a:pt x="33" y="101"/>
                  <a:pt x="33" y="101"/>
                  <a:pt x="33" y="101"/>
                </a:cubicBezTo>
                <a:cubicBezTo>
                  <a:pt x="34" y="101"/>
                  <a:pt x="35" y="101"/>
                  <a:pt x="36" y="102"/>
                </a:cubicBezTo>
                <a:cubicBezTo>
                  <a:pt x="42" y="108"/>
                  <a:pt x="42" y="108"/>
                  <a:pt x="42" y="108"/>
                </a:cubicBezTo>
                <a:cubicBezTo>
                  <a:pt x="42" y="108"/>
                  <a:pt x="43" y="108"/>
                  <a:pt x="44" y="108"/>
                </a:cubicBezTo>
                <a:cubicBezTo>
                  <a:pt x="54" y="97"/>
                  <a:pt x="54" y="97"/>
                  <a:pt x="54" y="97"/>
                </a:cubicBezTo>
                <a:cubicBezTo>
                  <a:pt x="56" y="95"/>
                  <a:pt x="59" y="95"/>
                  <a:pt x="61" y="97"/>
                </a:cubicBezTo>
                <a:cubicBezTo>
                  <a:pt x="71" y="108"/>
                  <a:pt x="71" y="108"/>
                  <a:pt x="71" y="108"/>
                </a:cubicBezTo>
                <a:cubicBezTo>
                  <a:pt x="72" y="108"/>
                  <a:pt x="73" y="108"/>
                  <a:pt x="73" y="108"/>
                </a:cubicBezTo>
                <a:cubicBezTo>
                  <a:pt x="84" y="97"/>
                  <a:pt x="84" y="97"/>
                  <a:pt x="84" y="97"/>
                </a:cubicBezTo>
                <a:cubicBezTo>
                  <a:pt x="86" y="95"/>
                  <a:pt x="89" y="95"/>
                  <a:pt x="91" y="97"/>
                </a:cubicBezTo>
                <a:cubicBezTo>
                  <a:pt x="101" y="108"/>
                  <a:pt x="101" y="108"/>
                  <a:pt x="101" y="108"/>
                </a:cubicBezTo>
                <a:cubicBezTo>
                  <a:pt x="102" y="108"/>
                  <a:pt x="102" y="108"/>
                  <a:pt x="103" y="108"/>
                </a:cubicBezTo>
                <a:cubicBezTo>
                  <a:pt x="113" y="97"/>
                  <a:pt x="113" y="97"/>
                  <a:pt x="113" y="97"/>
                </a:cubicBezTo>
                <a:cubicBezTo>
                  <a:pt x="115" y="95"/>
                  <a:pt x="118" y="95"/>
                  <a:pt x="120" y="97"/>
                </a:cubicBezTo>
                <a:cubicBezTo>
                  <a:pt x="128" y="105"/>
                  <a:pt x="128" y="105"/>
                  <a:pt x="128" y="105"/>
                </a:cubicBezTo>
                <a:cubicBezTo>
                  <a:pt x="129" y="106"/>
                  <a:pt x="131" y="107"/>
                  <a:pt x="132" y="107"/>
                </a:cubicBezTo>
                <a:cubicBezTo>
                  <a:pt x="133" y="107"/>
                  <a:pt x="134" y="106"/>
                  <a:pt x="135" y="105"/>
                </a:cubicBezTo>
                <a:cubicBezTo>
                  <a:pt x="138" y="102"/>
                  <a:pt x="145" y="104"/>
                  <a:pt x="145" y="110"/>
                </a:cubicBezTo>
                <a:cubicBezTo>
                  <a:pt x="145" y="111"/>
                  <a:pt x="145" y="111"/>
                  <a:pt x="145" y="111"/>
                </a:cubicBezTo>
                <a:cubicBezTo>
                  <a:pt x="141" y="116"/>
                  <a:pt x="136" y="118"/>
                  <a:pt x="132" y="118"/>
                </a:cubicBezTo>
                <a:close/>
                <a:moveTo>
                  <a:pt x="132" y="145"/>
                </a:moveTo>
                <a:cubicBezTo>
                  <a:pt x="136" y="145"/>
                  <a:pt x="140" y="143"/>
                  <a:pt x="143" y="140"/>
                </a:cubicBezTo>
                <a:cubicBezTo>
                  <a:pt x="145" y="138"/>
                  <a:pt x="145" y="134"/>
                  <a:pt x="143" y="132"/>
                </a:cubicBezTo>
                <a:cubicBezTo>
                  <a:pt x="141" y="130"/>
                  <a:pt x="137" y="130"/>
                  <a:pt x="135" y="132"/>
                </a:cubicBezTo>
                <a:cubicBezTo>
                  <a:pt x="134" y="133"/>
                  <a:pt x="133" y="133"/>
                  <a:pt x="132" y="133"/>
                </a:cubicBezTo>
                <a:cubicBezTo>
                  <a:pt x="132" y="133"/>
                  <a:pt x="132" y="133"/>
                  <a:pt x="132" y="133"/>
                </a:cubicBezTo>
                <a:cubicBezTo>
                  <a:pt x="131" y="133"/>
                  <a:pt x="130" y="133"/>
                  <a:pt x="129" y="132"/>
                </a:cubicBezTo>
                <a:cubicBezTo>
                  <a:pt x="128" y="132"/>
                  <a:pt x="128" y="132"/>
                  <a:pt x="128" y="132"/>
                </a:cubicBezTo>
                <a:cubicBezTo>
                  <a:pt x="122" y="125"/>
                  <a:pt x="112" y="125"/>
                  <a:pt x="106" y="132"/>
                </a:cubicBezTo>
                <a:cubicBezTo>
                  <a:pt x="106" y="132"/>
                  <a:pt x="106" y="132"/>
                  <a:pt x="106" y="132"/>
                </a:cubicBezTo>
                <a:cubicBezTo>
                  <a:pt x="104" y="134"/>
                  <a:pt x="101" y="134"/>
                  <a:pt x="99" y="132"/>
                </a:cubicBezTo>
                <a:cubicBezTo>
                  <a:pt x="99" y="132"/>
                  <a:pt x="99" y="132"/>
                  <a:pt x="99" y="132"/>
                </a:cubicBezTo>
                <a:cubicBezTo>
                  <a:pt x="92" y="125"/>
                  <a:pt x="82" y="125"/>
                  <a:pt x="76" y="132"/>
                </a:cubicBezTo>
                <a:cubicBezTo>
                  <a:pt x="76" y="132"/>
                  <a:pt x="76" y="132"/>
                  <a:pt x="76" y="132"/>
                </a:cubicBezTo>
                <a:cubicBezTo>
                  <a:pt x="74" y="134"/>
                  <a:pt x="71" y="134"/>
                  <a:pt x="69" y="132"/>
                </a:cubicBezTo>
                <a:cubicBezTo>
                  <a:pt x="69" y="132"/>
                  <a:pt x="69" y="132"/>
                  <a:pt x="69" y="132"/>
                </a:cubicBezTo>
                <a:cubicBezTo>
                  <a:pt x="63" y="125"/>
                  <a:pt x="52" y="125"/>
                  <a:pt x="46" y="132"/>
                </a:cubicBezTo>
                <a:cubicBezTo>
                  <a:pt x="46" y="132"/>
                  <a:pt x="46" y="132"/>
                  <a:pt x="46" y="132"/>
                </a:cubicBezTo>
                <a:cubicBezTo>
                  <a:pt x="44" y="134"/>
                  <a:pt x="41" y="134"/>
                  <a:pt x="39" y="132"/>
                </a:cubicBezTo>
                <a:cubicBezTo>
                  <a:pt x="39" y="132"/>
                  <a:pt x="39" y="132"/>
                  <a:pt x="39" y="132"/>
                </a:cubicBezTo>
                <a:cubicBezTo>
                  <a:pt x="36" y="129"/>
                  <a:pt x="32" y="127"/>
                  <a:pt x="28" y="127"/>
                </a:cubicBezTo>
                <a:cubicBezTo>
                  <a:pt x="28" y="127"/>
                  <a:pt x="28" y="127"/>
                  <a:pt x="28" y="127"/>
                </a:cubicBezTo>
                <a:cubicBezTo>
                  <a:pt x="23" y="127"/>
                  <a:pt x="19" y="129"/>
                  <a:pt x="16" y="132"/>
                </a:cubicBezTo>
                <a:cubicBezTo>
                  <a:pt x="15" y="133"/>
                  <a:pt x="14" y="133"/>
                  <a:pt x="13" y="133"/>
                </a:cubicBezTo>
                <a:cubicBezTo>
                  <a:pt x="13" y="133"/>
                  <a:pt x="13" y="133"/>
                  <a:pt x="13" y="133"/>
                </a:cubicBezTo>
                <a:cubicBezTo>
                  <a:pt x="12" y="133"/>
                  <a:pt x="11" y="133"/>
                  <a:pt x="10" y="132"/>
                </a:cubicBezTo>
                <a:cubicBezTo>
                  <a:pt x="8" y="130"/>
                  <a:pt x="4" y="130"/>
                  <a:pt x="2" y="132"/>
                </a:cubicBezTo>
                <a:cubicBezTo>
                  <a:pt x="0" y="134"/>
                  <a:pt x="0" y="138"/>
                  <a:pt x="2" y="140"/>
                </a:cubicBezTo>
                <a:cubicBezTo>
                  <a:pt x="5" y="143"/>
                  <a:pt x="9" y="145"/>
                  <a:pt x="13" y="145"/>
                </a:cubicBezTo>
                <a:cubicBezTo>
                  <a:pt x="13" y="145"/>
                  <a:pt x="13" y="145"/>
                  <a:pt x="13" y="145"/>
                </a:cubicBezTo>
                <a:cubicBezTo>
                  <a:pt x="17" y="145"/>
                  <a:pt x="21" y="143"/>
                  <a:pt x="24" y="140"/>
                </a:cubicBezTo>
                <a:cubicBezTo>
                  <a:pt x="25" y="139"/>
                  <a:pt x="26" y="138"/>
                  <a:pt x="28" y="138"/>
                </a:cubicBezTo>
                <a:cubicBezTo>
                  <a:pt x="28" y="138"/>
                  <a:pt x="28" y="138"/>
                  <a:pt x="28" y="138"/>
                </a:cubicBezTo>
                <a:cubicBezTo>
                  <a:pt x="29" y="138"/>
                  <a:pt x="30" y="139"/>
                  <a:pt x="31" y="140"/>
                </a:cubicBezTo>
                <a:cubicBezTo>
                  <a:pt x="31" y="140"/>
                  <a:pt x="31" y="140"/>
                  <a:pt x="31" y="140"/>
                </a:cubicBezTo>
                <a:cubicBezTo>
                  <a:pt x="37" y="146"/>
                  <a:pt x="48" y="146"/>
                  <a:pt x="54" y="140"/>
                </a:cubicBezTo>
                <a:cubicBezTo>
                  <a:pt x="54" y="140"/>
                  <a:pt x="54" y="140"/>
                  <a:pt x="54" y="140"/>
                </a:cubicBezTo>
                <a:cubicBezTo>
                  <a:pt x="56" y="138"/>
                  <a:pt x="59" y="138"/>
                  <a:pt x="61" y="140"/>
                </a:cubicBezTo>
                <a:cubicBezTo>
                  <a:pt x="61" y="140"/>
                  <a:pt x="61" y="140"/>
                  <a:pt x="61" y="140"/>
                </a:cubicBezTo>
                <a:cubicBezTo>
                  <a:pt x="67" y="146"/>
                  <a:pt x="78" y="146"/>
                  <a:pt x="84" y="140"/>
                </a:cubicBezTo>
                <a:cubicBezTo>
                  <a:pt x="84" y="140"/>
                  <a:pt x="84" y="140"/>
                  <a:pt x="84" y="140"/>
                </a:cubicBezTo>
                <a:cubicBezTo>
                  <a:pt x="86" y="138"/>
                  <a:pt x="89" y="138"/>
                  <a:pt x="91" y="140"/>
                </a:cubicBezTo>
                <a:cubicBezTo>
                  <a:pt x="91" y="140"/>
                  <a:pt x="91" y="140"/>
                  <a:pt x="91" y="140"/>
                </a:cubicBezTo>
                <a:cubicBezTo>
                  <a:pt x="97" y="146"/>
                  <a:pt x="107" y="146"/>
                  <a:pt x="114" y="140"/>
                </a:cubicBezTo>
                <a:cubicBezTo>
                  <a:pt x="114" y="140"/>
                  <a:pt x="114" y="140"/>
                  <a:pt x="114" y="140"/>
                </a:cubicBezTo>
                <a:cubicBezTo>
                  <a:pt x="116" y="138"/>
                  <a:pt x="119" y="138"/>
                  <a:pt x="120" y="140"/>
                </a:cubicBezTo>
                <a:cubicBezTo>
                  <a:pt x="121" y="140"/>
                  <a:pt x="121" y="140"/>
                  <a:pt x="121" y="140"/>
                </a:cubicBezTo>
                <a:cubicBezTo>
                  <a:pt x="124" y="143"/>
                  <a:pt x="128" y="145"/>
                  <a:pt x="132" y="145"/>
                </a:cubicBezTo>
                <a:close/>
                <a:moveTo>
                  <a:pt x="72" y="85"/>
                </a:moveTo>
                <a:cubicBezTo>
                  <a:pt x="68" y="85"/>
                  <a:pt x="63" y="83"/>
                  <a:pt x="59" y="79"/>
                </a:cubicBezTo>
                <a:cubicBezTo>
                  <a:pt x="50" y="70"/>
                  <a:pt x="50" y="70"/>
                  <a:pt x="50" y="70"/>
                </a:cubicBezTo>
                <a:cubicBezTo>
                  <a:pt x="48" y="68"/>
                  <a:pt x="48" y="64"/>
                  <a:pt x="50" y="62"/>
                </a:cubicBezTo>
                <a:cubicBezTo>
                  <a:pt x="53" y="60"/>
                  <a:pt x="56" y="60"/>
                  <a:pt x="58" y="62"/>
                </a:cubicBezTo>
                <a:cubicBezTo>
                  <a:pt x="67" y="71"/>
                  <a:pt x="67" y="71"/>
                  <a:pt x="67" y="71"/>
                </a:cubicBezTo>
                <a:cubicBezTo>
                  <a:pt x="70" y="74"/>
                  <a:pt x="75" y="74"/>
                  <a:pt x="77" y="71"/>
                </a:cubicBezTo>
                <a:cubicBezTo>
                  <a:pt x="86" y="62"/>
                  <a:pt x="86" y="62"/>
                  <a:pt x="86" y="62"/>
                </a:cubicBezTo>
                <a:cubicBezTo>
                  <a:pt x="88" y="60"/>
                  <a:pt x="92" y="60"/>
                  <a:pt x="94" y="62"/>
                </a:cubicBezTo>
                <a:cubicBezTo>
                  <a:pt x="96" y="64"/>
                  <a:pt x="96" y="68"/>
                  <a:pt x="94" y="70"/>
                </a:cubicBezTo>
                <a:cubicBezTo>
                  <a:pt x="85" y="79"/>
                  <a:pt x="85" y="79"/>
                  <a:pt x="85" y="79"/>
                </a:cubicBezTo>
                <a:cubicBezTo>
                  <a:pt x="82" y="83"/>
                  <a:pt x="77" y="85"/>
                  <a:pt x="72" y="85"/>
                </a:cubicBezTo>
                <a:close/>
                <a:moveTo>
                  <a:pt x="78" y="58"/>
                </a:moveTo>
                <a:cubicBezTo>
                  <a:pt x="78" y="6"/>
                  <a:pt x="78" y="6"/>
                  <a:pt x="78" y="6"/>
                </a:cubicBezTo>
                <a:cubicBezTo>
                  <a:pt x="78" y="2"/>
                  <a:pt x="76" y="0"/>
                  <a:pt x="72" y="0"/>
                </a:cubicBezTo>
                <a:cubicBezTo>
                  <a:pt x="69" y="0"/>
                  <a:pt x="67" y="2"/>
                  <a:pt x="67" y="6"/>
                </a:cubicBezTo>
                <a:cubicBezTo>
                  <a:pt x="67" y="58"/>
                  <a:pt x="67" y="58"/>
                  <a:pt x="67" y="58"/>
                </a:cubicBezTo>
                <a:cubicBezTo>
                  <a:pt x="67" y="61"/>
                  <a:pt x="69" y="64"/>
                  <a:pt x="72" y="64"/>
                </a:cubicBezTo>
                <a:cubicBezTo>
                  <a:pt x="76" y="64"/>
                  <a:pt x="78" y="61"/>
                  <a:pt x="78" y="5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48"/>
          <p:cNvSpPr/>
          <p:nvPr/>
        </p:nvSpPr>
        <p:spPr>
          <a:xfrm>
            <a:off x="4790223" y="4060971"/>
            <a:ext cx="379135" cy="378031"/>
          </a:xfrm>
          <a:custGeom>
            <a:avLst/>
            <a:gdLst/>
            <a:ahLst/>
            <a:cxnLst/>
            <a:rect l="l" t="t" r="r" b="b"/>
            <a:pathLst>
              <a:path w="145" h="144" extrusionOk="0">
                <a:moveTo>
                  <a:pt x="145" y="69"/>
                </a:moveTo>
                <a:cubicBezTo>
                  <a:pt x="145" y="87"/>
                  <a:pt x="133" y="103"/>
                  <a:pt x="116" y="108"/>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lose/>
                <a:moveTo>
                  <a:pt x="95" y="119"/>
                </a:moveTo>
                <a:cubicBezTo>
                  <a:pt x="89" y="119"/>
                  <a:pt x="89" y="119"/>
                  <a:pt x="89" y="119"/>
                </a:cubicBezTo>
                <a:cubicBezTo>
                  <a:pt x="89" y="114"/>
                  <a:pt x="89" y="114"/>
                  <a:pt x="89" y="114"/>
                </a:cubicBezTo>
                <a:cubicBezTo>
                  <a:pt x="89" y="111"/>
                  <a:pt x="87" y="108"/>
                  <a:pt x="84" y="108"/>
                </a:cubicBezTo>
                <a:cubicBezTo>
                  <a:pt x="81" y="108"/>
                  <a:pt x="78" y="110"/>
                  <a:pt x="78" y="113"/>
                </a:cubicBezTo>
                <a:cubicBezTo>
                  <a:pt x="78" y="119"/>
                  <a:pt x="78" y="119"/>
                  <a:pt x="78" y="119"/>
                </a:cubicBezTo>
                <a:cubicBezTo>
                  <a:pt x="73" y="119"/>
                  <a:pt x="73" y="119"/>
                  <a:pt x="73" y="119"/>
                </a:cubicBezTo>
                <a:cubicBezTo>
                  <a:pt x="70" y="119"/>
                  <a:pt x="67" y="121"/>
                  <a:pt x="67" y="124"/>
                </a:cubicBezTo>
                <a:cubicBezTo>
                  <a:pt x="67" y="128"/>
                  <a:pt x="69" y="130"/>
                  <a:pt x="72" y="130"/>
                </a:cubicBezTo>
                <a:cubicBezTo>
                  <a:pt x="78" y="130"/>
                  <a:pt x="78" y="130"/>
                  <a:pt x="78" y="130"/>
                </a:cubicBezTo>
                <a:cubicBezTo>
                  <a:pt x="78" y="136"/>
                  <a:pt x="78" y="136"/>
                  <a:pt x="78" y="136"/>
                </a:cubicBezTo>
                <a:cubicBezTo>
                  <a:pt x="78" y="139"/>
                  <a:pt x="80" y="141"/>
                  <a:pt x="83" y="142"/>
                </a:cubicBezTo>
                <a:cubicBezTo>
                  <a:pt x="87" y="142"/>
                  <a:pt x="89" y="139"/>
                  <a:pt x="89" y="136"/>
                </a:cubicBezTo>
                <a:cubicBezTo>
                  <a:pt x="89" y="130"/>
                  <a:pt x="89" y="130"/>
                  <a:pt x="89" y="130"/>
                </a:cubicBezTo>
                <a:cubicBezTo>
                  <a:pt x="95" y="130"/>
                  <a:pt x="95" y="130"/>
                  <a:pt x="95" y="130"/>
                </a:cubicBezTo>
                <a:cubicBezTo>
                  <a:pt x="98" y="130"/>
                  <a:pt x="101" y="128"/>
                  <a:pt x="101" y="124"/>
                </a:cubicBezTo>
                <a:cubicBezTo>
                  <a:pt x="100" y="121"/>
                  <a:pt x="98" y="119"/>
                  <a:pt x="95" y="119"/>
                </a:cubicBezTo>
                <a:close/>
                <a:moveTo>
                  <a:pt x="73" y="100"/>
                </a:moveTo>
                <a:cubicBezTo>
                  <a:pt x="69" y="100"/>
                  <a:pt x="66" y="96"/>
                  <a:pt x="66" y="93"/>
                </a:cubicBezTo>
                <a:cubicBezTo>
                  <a:pt x="66" y="89"/>
                  <a:pt x="69" y="85"/>
                  <a:pt x="73" y="85"/>
                </a:cubicBezTo>
                <a:cubicBezTo>
                  <a:pt x="76" y="85"/>
                  <a:pt x="80" y="89"/>
                  <a:pt x="80" y="93"/>
                </a:cubicBezTo>
                <a:cubicBezTo>
                  <a:pt x="80" y="96"/>
                  <a:pt x="76" y="100"/>
                  <a:pt x="73" y="100"/>
                </a:cubicBezTo>
                <a:close/>
                <a:moveTo>
                  <a:pt x="57" y="93"/>
                </a:moveTo>
                <a:cubicBezTo>
                  <a:pt x="57" y="89"/>
                  <a:pt x="54" y="85"/>
                  <a:pt x="50" y="85"/>
                </a:cubicBezTo>
                <a:cubicBezTo>
                  <a:pt x="46" y="85"/>
                  <a:pt x="43" y="89"/>
                  <a:pt x="43" y="93"/>
                </a:cubicBezTo>
                <a:cubicBezTo>
                  <a:pt x="43" y="96"/>
                  <a:pt x="46" y="100"/>
                  <a:pt x="50" y="100"/>
                </a:cubicBezTo>
                <a:cubicBezTo>
                  <a:pt x="54" y="100"/>
                  <a:pt x="57" y="96"/>
                  <a:pt x="57" y="93"/>
                </a:cubicBezTo>
                <a:close/>
                <a:moveTo>
                  <a:pt x="57" y="69"/>
                </a:moveTo>
                <a:cubicBezTo>
                  <a:pt x="57" y="66"/>
                  <a:pt x="54" y="62"/>
                  <a:pt x="50" y="62"/>
                </a:cubicBezTo>
                <a:cubicBezTo>
                  <a:pt x="46" y="62"/>
                  <a:pt x="43" y="66"/>
                  <a:pt x="43" y="69"/>
                </a:cubicBezTo>
                <a:cubicBezTo>
                  <a:pt x="43" y="73"/>
                  <a:pt x="46" y="76"/>
                  <a:pt x="50" y="76"/>
                </a:cubicBezTo>
                <a:cubicBezTo>
                  <a:pt x="54" y="76"/>
                  <a:pt x="57" y="73"/>
                  <a:pt x="57" y="69"/>
                </a:cubicBezTo>
                <a:close/>
                <a:moveTo>
                  <a:pt x="57" y="115"/>
                </a:moveTo>
                <a:cubicBezTo>
                  <a:pt x="57" y="111"/>
                  <a:pt x="54" y="108"/>
                  <a:pt x="50" y="108"/>
                </a:cubicBezTo>
                <a:cubicBezTo>
                  <a:pt x="46" y="108"/>
                  <a:pt x="43" y="111"/>
                  <a:pt x="43" y="115"/>
                </a:cubicBezTo>
                <a:cubicBezTo>
                  <a:pt x="43" y="119"/>
                  <a:pt x="46" y="122"/>
                  <a:pt x="50" y="122"/>
                </a:cubicBezTo>
                <a:cubicBezTo>
                  <a:pt x="54" y="122"/>
                  <a:pt x="57" y="119"/>
                  <a:pt x="57" y="115"/>
                </a:cubicBezTo>
                <a:close/>
                <a:moveTo>
                  <a:pt x="57" y="137"/>
                </a:moveTo>
                <a:cubicBezTo>
                  <a:pt x="57" y="134"/>
                  <a:pt x="54" y="130"/>
                  <a:pt x="50" y="130"/>
                </a:cubicBezTo>
                <a:cubicBezTo>
                  <a:pt x="46" y="130"/>
                  <a:pt x="43" y="134"/>
                  <a:pt x="43" y="137"/>
                </a:cubicBezTo>
                <a:cubicBezTo>
                  <a:pt x="43" y="141"/>
                  <a:pt x="46" y="144"/>
                  <a:pt x="50" y="144"/>
                </a:cubicBezTo>
                <a:cubicBezTo>
                  <a:pt x="54" y="144"/>
                  <a:pt x="57" y="141"/>
                  <a:pt x="57" y="137"/>
                </a:cubicBezTo>
                <a:close/>
                <a:moveTo>
                  <a:pt x="80" y="69"/>
                </a:moveTo>
                <a:cubicBezTo>
                  <a:pt x="80" y="66"/>
                  <a:pt x="76" y="62"/>
                  <a:pt x="73" y="62"/>
                </a:cubicBezTo>
                <a:cubicBezTo>
                  <a:pt x="69" y="62"/>
                  <a:pt x="66" y="66"/>
                  <a:pt x="66" y="69"/>
                </a:cubicBezTo>
                <a:cubicBezTo>
                  <a:pt x="66" y="73"/>
                  <a:pt x="69" y="76"/>
                  <a:pt x="73" y="76"/>
                </a:cubicBezTo>
                <a:cubicBezTo>
                  <a:pt x="76" y="76"/>
                  <a:pt x="80" y="73"/>
                  <a:pt x="80" y="69"/>
                </a:cubicBezTo>
                <a:close/>
                <a:moveTo>
                  <a:pt x="102" y="93"/>
                </a:moveTo>
                <a:cubicBezTo>
                  <a:pt x="102" y="89"/>
                  <a:pt x="99" y="85"/>
                  <a:pt x="95" y="85"/>
                </a:cubicBezTo>
                <a:cubicBezTo>
                  <a:pt x="91" y="85"/>
                  <a:pt x="88" y="89"/>
                  <a:pt x="88" y="93"/>
                </a:cubicBezTo>
                <a:cubicBezTo>
                  <a:pt x="88" y="96"/>
                  <a:pt x="91" y="100"/>
                  <a:pt x="95" y="100"/>
                </a:cubicBezTo>
                <a:cubicBezTo>
                  <a:pt x="99" y="100"/>
                  <a:pt x="102" y="96"/>
                  <a:pt x="102" y="93"/>
                </a:cubicBezTo>
                <a:close/>
                <a:moveTo>
                  <a:pt x="102" y="69"/>
                </a:moveTo>
                <a:cubicBezTo>
                  <a:pt x="102" y="66"/>
                  <a:pt x="99" y="62"/>
                  <a:pt x="95" y="62"/>
                </a:cubicBezTo>
                <a:cubicBezTo>
                  <a:pt x="91" y="62"/>
                  <a:pt x="88" y="66"/>
                  <a:pt x="88" y="69"/>
                </a:cubicBezTo>
                <a:cubicBezTo>
                  <a:pt x="88" y="73"/>
                  <a:pt x="91" y="76"/>
                  <a:pt x="95" y="76"/>
                </a:cubicBezTo>
                <a:cubicBezTo>
                  <a:pt x="99" y="76"/>
                  <a:pt x="102" y="73"/>
                  <a:pt x="102" y="6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48"/>
          <p:cNvSpPr/>
          <p:nvPr/>
        </p:nvSpPr>
        <p:spPr>
          <a:xfrm>
            <a:off x="6426893" y="4060971"/>
            <a:ext cx="371420" cy="381337"/>
          </a:xfrm>
          <a:custGeom>
            <a:avLst/>
            <a:gdLst/>
            <a:ahLst/>
            <a:cxnLst/>
            <a:rect l="l" t="t" r="r" b="b"/>
            <a:pathLst>
              <a:path w="142" h="145" extrusionOk="0">
                <a:moveTo>
                  <a:pt x="0" y="139"/>
                </a:moveTo>
                <a:cubicBezTo>
                  <a:pt x="0" y="6"/>
                  <a:pt x="0" y="6"/>
                  <a:pt x="0" y="6"/>
                </a:cubicBezTo>
                <a:cubicBezTo>
                  <a:pt x="0" y="3"/>
                  <a:pt x="2" y="0"/>
                  <a:pt x="5" y="0"/>
                </a:cubicBezTo>
                <a:cubicBezTo>
                  <a:pt x="8" y="0"/>
                  <a:pt x="11" y="2"/>
                  <a:pt x="11" y="6"/>
                </a:cubicBezTo>
                <a:cubicBezTo>
                  <a:pt x="11" y="139"/>
                  <a:pt x="11" y="139"/>
                  <a:pt x="11" y="139"/>
                </a:cubicBezTo>
                <a:cubicBezTo>
                  <a:pt x="11" y="142"/>
                  <a:pt x="8" y="145"/>
                  <a:pt x="5" y="144"/>
                </a:cubicBezTo>
                <a:cubicBezTo>
                  <a:pt x="2" y="144"/>
                  <a:pt x="0" y="142"/>
                  <a:pt x="0" y="139"/>
                </a:cubicBezTo>
                <a:close/>
                <a:moveTo>
                  <a:pt x="53" y="55"/>
                </a:moveTo>
                <a:cubicBezTo>
                  <a:pt x="63" y="50"/>
                  <a:pt x="69" y="43"/>
                  <a:pt x="74" y="33"/>
                </a:cubicBezTo>
                <a:cubicBezTo>
                  <a:pt x="76" y="30"/>
                  <a:pt x="74" y="27"/>
                  <a:pt x="72" y="26"/>
                </a:cubicBezTo>
                <a:cubicBezTo>
                  <a:pt x="69" y="24"/>
                  <a:pt x="65" y="26"/>
                  <a:pt x="64" y="28"/>
                </a:cubicBezTo>
                <a:cubicBezTo>
                  <a:pt x="60" y="36"/>
                  <a:pt x="55" y="42"/>
                  <a:pt x="48" y="45"/>
                </a:cubicBezTo>
                <a:cubicBezTo>
                  <a:pt x="45" y="47"/>
                  <a:pt x="44" y="50"/>
                  <a:pt x="46" y="53"/>
                </a:cubicBezTo>
                <a:cubicBezTo>
                  <a:pt x="47" y="55"/>
                  <a:pt x="49" y="56"/>
                  <a:pt x="51" y="56"/>
                </a:cubicBezTo>
                <a:cubicBezTo>
                  <a:pt x="52" y="56"/>
                  <a:pt x="53" y="56"/>
                  <a:pt x="53" y="55"/>
                </a:cubicBezTo>
                <a:close/>
                <a:moveTo>
                  <a:pt x="119" y="119"/>
                </a:moveTo>
                <a:cubicBezTo>
                  <a:pt x="124" y="117"/>
                  <a:pt x="128" y="114"/>
                  <a:pt x="131" y="111"/>
                </a:cubicBezTo>
                <a:cubicBezTo>
                  <a:pt x="134" y="107"/>
                  <a:pt x="137" y="103"/>
                  <a:pt x="140" y="97"/>
                </a:cubicBezTo>
                <a:cubicBezTo>
                  <a:pt x="142" y="91"/>
                  <a:pt x="142" y="84"/>
                  <a:pt x="138" y="78"/>
                </a:cubicBezTo>
                <a:cubicBezTo>
                  <a:pt x="138" y="78"/>
                  <a:pt x="138" y="78"/>
                  <a:pt x="138" y="78"/>
                </a:cubicBezTo>
                <a:cubicBezTo>
                  <a:pt x="90" y="13"/>
                  <a:pt x="90" y="13"/>
                  <a:pt x="90" y="13"/>
                </a:cubicBezTo>
                <a:cubicBezTo>
                  <a:pt x="85" y="6"/>
                  <a:pt x="77" y="2"/>
                  <a:pt x="68" y="3"/>
                </a:cubicBezTo>
                <a:cubicBezTo>
                  <a:pt x="39" y="4"/>
                  <a:pt x="39" y="4"/>
                  <a:pt x="39" y="4"/>
                </a:cubicBezTo>
                <a:cubicBezTo>
                  <a:pt x="30" y="5"/>
                  <a:pt x="23" y="12"/>
                  <a:pt x="23" y="21"/>
                </a:cubicBezTo>
                <a:cubicBezTo>
                  <a:pt x="23" y="51"/>
                  <a:pt x="23" y="51"/>
                  <a:pt x="23" y="51"/>
                </a:cubicBezTo>
                <a:cubicBezTo>
                  <a:pt x="23" y="59"/>
                  <a:pt x="27" y="66"/>
                  <a:pt x="33" y="71"/>
                </a:cubicBezTo>
                <a:cubicBezTo>
                  <a:pt x="99" y="118"/>
                  <a:pt x="99" y="118"/>
                  <a:pt x="99" y="118"/>
                </a:cubicBezTo>
                <a:cubicBezTo>
                  <a:pt x="99" y="118"/>
                  <a:pt x="99" y="118"/>
                  <a:pt x="99" y="118"/>
                </a:cubicBezTo>
                <a:cubicBezTo>
                  <a:pt x="103" y="120"/>
                  <a:pt x="106" y="122"/>
                  <a:pt x="110" y="122"/>
                </a:cubicBezTo>
                <a:cubicBezTo>
                  <a:pt x="113" y="122"/>
                  <a:pt x="116" y="121"/>
                  <a:pt x="119" y="119"/>
                </a:cubicBezTo>
                <a:close/>
                <a:moveTo>
                  <a:pt x="40" y="62"/>
                </a:moveTo>
                <a:cubicBezTo>
                  <a:pt x="40" y="62"/>
                  <a:pt x="40" y="62"/>
                  <a:pt x="40" y="62"/>
                </a:cubicBezTo>
                <a:cubicBezTo>
                  <a:pt x="36" y="59"/>
                  <a:pt x="34" y="55"/>
                  <a:pt x="34" y="51"/>
                </a:cubicBezTo>
                <a:cubicBezTo>
                  <a:pt x="35" y="22"/>
                  <a:pt x="35" y="22"/>
                  <a:pt x="35" y="22"/>
                </a:cubicBezTo>
                <a:cubicBezTo>
                  <a:pt x="35" y="18"/>
                  <a:pt x="37" y="16"/>
                  <a:pt x="40" y="16"/>
                </a:cubicBezTo>
                <a:cubicBezTo>
                  <a:pt x="69" y="14"/>
                  <a:pt x="69" y="14"/>
                  <a:pt x="69" y="14"/>
                </a:cubicBezTo>
                <a:cubicBezTo>
                  <a:pt x="74" y="14"/>
                  <a:pt x="78" y="16"/>
                  <a:pt x="80" y="19"/>
                </a:cubicBezTo>
                <a:cubicBezTo>
                  <a:pt x="80" y="19"/>
                  <a:pt x="80" y="19"/>
                  <a:pt x="81" y="19"/>
                </a:cubicBezTo>
                <a:cubicBezTo>
                  <a:pt x="129" y="85"/>
                  <a:pt x="129" y="85"/>
                  <a:pt x="129" y="85"/>
                </a:cubicBezTo>
                <a:cubicBezTo>
                  <a:pt x="130" y="87"/>
                  <a:pt x="131" y="90"/>
                  <a:pt x="129" y="92"/>
                </a:cubicBezTo>
                <a:cubicBezTo>
                  <a:pt x="127" y="97"/>
                  <a:pt x="125" y="101"/>
                  <a:pt x="123" y="103"/>
                </a:cubicBezTo>
                <a:cubicBezTo>
                  <a:pt x="121" y="105"/>
                  <a:pt x="118" y="107"/>
                  <a:pt x="114" y="109"/>
                </a:cubicBezTo>
                <a:cubicBezTo>
                  <a:pt x="111" y="111"/>
                  <a:pt x="108" y="111"/>
                  <a:pt x="106" y="109"/>
                </a:cubicBezTo>
                <a:lnTo>
                  <a:pt x="40" y="62"/>
                </a:lnTo>
                <a:close/>
                <a:moveTo>
                  <a:pt x="70" y="70"/>
                </a:moveTo>
                <a:cubicBezTo>
                  <a:pt x="68" y="70"/>
                  <a:pt x="66" y="69"/>
                  <a:pt x="65" y="67"/>
                </a:cubicBezTo>
                <a:cubicBezTo>
                  <a:pt x="64" y="64"/>
                  <a:pt x="65" y="61"/>
                  <a:pt x="68" y="60"/>
                </a:cubicBezTo>
                <a:cubicBezTo>
                  <a:pt x="73" y="57"/>
                  <a:pt x="76" y="53"/>
                  <a:pt x="79" y="48"/>
                </a:cubicBezTo>
                <a:cubicBezTo>
                  <a:pt x="80" y="45"/>
                  <a:pt x="84" y="44"/>
                  <a:pt x="87" y="45"/>
                </a:cubicBezTo>
                <a:cubicBezTo>
                  <a:pt x="89" y="46"/>
                  <a:pt x="91" y="50"/>
                  <a:pt x="89" y="52"/>
                </a:cubicBezTo>
                <a:cubicBezTo>
                  <a:pt x="85" y="60"/>
                  <a:pt x="80" y="66"/>
                  <a:pt x="73" y="70"/>
                </a:cubicBezTo>
                <a:cubicBezTo>
                  <a:pt x="72" y="70"/>
                  <a:pt x="71" y="70"/>
                  <a:pt x="70" y="70"/>
                </a:cubicBezTo>
                <a:close/>
                <a:moveTo>
                  <a:pt x="93" y="83"/>
                </a:moveTo>
                <a:cubicBezTo>
                  <a:pt x="97" y="80"/>
                  <a:pt x="101" y="77"/>
                  <a:pt x="103" y="72"/>
                </a:cubicBezTo>
                <a:cubicBezTo>
                  <a:pt x="104" y="70"/>
                  <a:pt x="103" y="66"/>
                  <a:pt x="100" y="65"/>
                </a:cubicBezTo>
                <a:cubicBezTo>
                  <a:pt x="97" y="64"/>
                  <a:pt x="94" y="65"/>
                  <a:pt x="93" y="68"/>
                </a:cubicBezTo>
                <a:cubicBezTo>
                  <a:pt x="92" y="70"/>
                  <a:pt x="90" y="72"/>
                  <a:pt x="88" y="73"/>
                </a:cubicBezTo>
                <a:cubicBezTo>
                  <a:pt x="85" y="74"/>
                  <a:pt x="84" y="77"/>
                  <a:pt x="85" y="80"/>
                </a:cubicBezTo>
                <a:cubicBezTo>
                  <a:pt x="86" y="82"/>
                  <a:pt x="88" y="83"/>
                  <a:pt x="90" y="83"/>
                </a:cubicBezTo>
                <a:cubicBezTo>
                  <a:pt x="91" y="83"/>
                  <a:pt x="92" y="83"/>
                  <a:pt x="93" y="83"/>
                </a:cubicBezTo>
                <a:close/>
                <a:moveTo>
                  <a:pt x="112" y="97"/>
                </a:moveTo>
                <a:cubicBezTo>
                  <a:pt x="114" y="96"/>
                  <a:pt x="115" y="94"/>
                  <a:pt x="117" y="91"/>
                </a:cubicBezTo>
                <a:cubicBezTo>
                  <a:pt x="119" y="89"/>
                  <a:pt x="118" y="85"/>
                  <a:pt x="115" y="84"/>
                </a:cubicBezTo>
                <a:cubicBezTo>
                  <a:pt x="112" y="82"/>
                  <a:pt x="109" y="83"/>
                  <a:pt x="107" y="85"/>
                </a:cubicBezTo>
                <a:cubicBezTo>
                  <a:pt x="107" y="86"/>
                  <a:pt x="106" y="87"/>
                  <a:pt x="105" y="88"/>
                </a:cubicBezTo>
                <a:cubicBezTo>
                  <a:pt x="103" y="89"/>
                  <a:pt x="102" y="93"/>
                  <a:pt x="104" y="95"/>
                </a:cubicBezTo>
                <a:cubicBezTo>
                  <a:pt x="105" y="97"/>
                  <a:pt x="107" y="98"/>
                  <a:pt x="108" y="98"/>
                </a:cubicBezTo>
                <a:cubicBezTo>
                  <a:pt x="109" y="98"/>
                  <a:pt x="111" y="98"/>
                  <a:pt x="112" y="9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48"/>
          <p:cNvSpPr/>
          <p:nvPr/>
        </p:nvSpPr>
        <p:spPr>
          <a:xfrm>
            <a:off x="721140" y="4060971"/>
            <a:ext cx="379135" cy="378031"/>
          </a:xfrm>
          <a:custGeom>
            <a:avLst/>
            <a:gdLst/>
            <a:ahLst/>
            <a:cxnLst/>
            <a:rect l="l" t="t" r="r" b="b"/>
            <a:pathLst>
              <a:path w="145" h="144" extrusionOk="0">
                <a:moveTo>
                  <a:pt x="50" y="141"/>
                </a:moveTo>
                <a:cubicBezTo>
                  <a:pt x="50" y="141"/>
                  <a:pt x="49" y="141"/>
                  <a:pt x="48" y="140"/>
                </a:cubicBezTo>
                <a:cubicBezTo>
                  <a:pt x="20" y="130"/>
                  <a:pt x="0" y="103"/>
                  <a:pt x="0" y="72"/>
                </a:cubicBezTo>
                <a:cubicBezTo>
                  <a:pt x="0" y="57"/>
                  <a:pt x="5" y="43"/>
                  <a:pt x="14" y="30"/>
                </a:cubicBezTo>
                <a:cubicBezTo>
                  <a:pt x="22" y="18"/>
                  <a:pt x="34" y="9"/>
                  <a:pt x="48" y="4"/>
                </a:cubicBezTo>
                <a:cubicBezTo>
                  <a:pt x="51" y="3"/>
                  <a:pt x="54" y="5"/>
                  <a:pt x="55" y="8"/>
                </a:cubicBezTo>
                <a:cubicBezTo>
                  <a:pt x="56" y="11"/>
                  <a:pt x="55" y="14"/>
                  <a:pt x="52" y="15"/>
                </a:cubicBezTo>
                <a:cubicBezTo>
                  <a:pt x="28" y="24"/>
                  <a:pt x="12" y="47"/>
                  <a:pt x="12" y="72"/>
                </a:cubicBezTo>
                <a:cubicBezTo>
                  <a:pt x="12" y="98"/>
                  <a:pt x="28" y="121"/>
                  <a:pt x="52" y="130"/>
                </a:cubicBezTo>
                <a:cubicBezTo>
                  <a:pt x="55" y="131"/>
                  <a:pt x="57" y="134"/>
                  <a:pt x="56" y="137"/>
                </a:cubicBezTo>
                <a:cubicBezTo>
                  <a:pt x="55" y="139"/>
                  <a:pt x="53" y="141"/>
                  <a:pt x="50" y="141"/>
                </a:cubicBezTo>
                <a:close/>
                <a:moveTo>
                  <a:pt x="84" y="143"/>
                </a:moveTo>
                <a:cubicBezTo>
                  <a:pt x="101" y="141"/>
                  <a:pt x="116" y="132"/>
                  <a:pt x="128" y="119"/>
                </a:cubicBezTo>
                <a:cubicBezTo>
                  <a:pt x="139" y="106"/>
                  <a:pt x="145" y="89"/>
                  <a:pt x="145" y="72"/>
                </a:cubicBezTo>
                <a:cubicBezTo>
                  <a:pt x="145" y="55"/>
                  <a:pt x="139" y="38"/>
                  <a:pt x="128" y="25"/>
                </a:cubicBezTo>
                <a:cubicBezTo>
                  <a:pt x="116" y="12"/>
                  <a:pt x="101" y="4"/>
                  <a:pt x="84" y="1"/>
                </a:cubicBezTo>
                <a:cubicBezTo>
                  <a:pt x="80" y="0"/>
                  <a:pt x="76" y="2"/>
                  <a:pt x="72" y="4"/>
                </a:cubicBezTo>
                <a:cubicBezTo>
                  <a:pt x="69" y="7"/>
                  <a:pt x="67" y="12"/>
                  <a:pt x="67" y="16"/>
                </a:cubicBezTo>
                <a:cubicBezTo>
                  <a:pt x="67" y="129"/>
                  <a:pt x="67" y="129"/>
                  <a:pt x="67" y="129"/>
                </a:cubicBezTo>
                <a:cubicBezTo>
                  <a:pt x="67" y="133"/>
                  <a:pt x="69" y="137"/>
                  <a:pt x="72" y="140"/>
                </a:cubicBezTo>
                <a:cubicBezTo>
                  <a:pt x="75" y="142"/>
                  <a:pt x="79" y="144"/>
                  <a:pt x="82" y="144"/>
                </a:cubicBezTo>
                <a:cubicBezTo>
                  <a:pt x="83" y="144"/>
                  <a:pt x="84" y="144"/>
                  <a:pt x="84" y="143"/>
                </a:cubicBezTo>
                <a:close/>
                <a:moveTo>
                  <a:pt x="83" y="12"/>
                </a:moveTo>
                <a:cubicBezTo>
                  <a:pt x="112" y="17"/>
                  <a:pt x="134" y="42"/>
                  <a:pt x="134" y="72"/>
                </a:cubicBezTo>
                <a:cubicBezTo>
                  <a:pt x="134" y="102"/>
                  <a:pt x="112" y="127"/>
                  <a:pt x="83" y="132"/>
                </a:cubicBezTo>
                <a:cubicBezTo>
                  <a:pt x="81" y="133"/>
                  <a:pt x="80" y="132"/>
                  <a:pt x="80" y="131"/>
                </a:cubicBezTo>
                <a:cubicBezTo>
                  <a:pt x="79" y="131"/>
                  <a:pt x="78" y="130"/>
                  <a:pt x="78" y="129"/>
                </a:cubicBezTo>
                <a:cubicBezTo>
                  <a:pt x="78" y="16"/>
                  <a:pt x="78" y="16"/>
                  <a:pt x="78" y="16"/>
                </a:cubicBezTo>
                <a:cubicBezTo>
                  <a:pt x="78" y="14"/>
                  <a:pt x="79" y="13"/>
                  <a:pt x="80" y="13"/>
                </a:cubicBezTo>
                <a:cubicBezTo>
                  <a:pt x="80" y="13"/>
                  <a:pt x="81" y="12"/>
                  <a:pt x="82" y="12"/>
                </a:cubicBezTo>
                <a:cubicBezTo>
                  <a:pt x="82" y="12"/>
                  <a:pt x="82" y="12"/>
                  <a:pt x="83" y="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48"/>
          <p:cNvSpPr/>
          <p:nvPr/>
        </p:nvSpPr>
        <p:spPr>
          <a:xfrm>
            <a:off x="4008809" y="4060971"/>
            <a:ext cx="313006" cy="389052"/>
          </a:xfrm>
          <a:custGeom>
            <a:avLst/>
            <a:gdLst/>
            <a:ahLst/>
            <a:cxnLst/>
            <a:rect l="l" t="t" r="r" b="b"/>
            <a:pathLst>
              <a:path w="120" h="148" extrusionOk="0">
                <a:moveTo>
                  <a:pt x="29" y="31"/>
                </a:moveTo>
                <a:cubicBezTo>
                  <a:pt x="29" y="6"/>
                  <a:pt x="29" y="6"/>
                  <a:pt x="29" y="6"/>
                </a:cubicBezTo>
                <a:cubicBezTo>
                  <a:pt x="29" y="3"/>
                  <a:pt x="31" y="0"/>
                  <a:pt x="34" y="0"/>
                </a:cubicBezTo>
                <a:cubicBezTo>
                  <a:pt x="37" y="0"/>
                  <a:pt x="40" y="2"/>
                  <a:pt x="40" y="6"/>
                </a:cubicBezTo>
                <a:cubicBezTo>
                  <a:pt x="40" y="31"/>
                  <a:pt x="40" y="31"/>
                  <a:pt x="40" y="31"/>
                </a:cubicBezTo>
                <a:cubicBezTo>
                  <a:pt x="40" y="34"/>
                  <a:pt x="38" y="36"/>
                  <a:pt x="35" y="36"/>
                </a:cubicBezTo>
                <a:cubicBezTo>
                  <a:pt x="32" y="37"/>
                  <a:pt x="29" y="34"/>
                  <a:pt x="29" y="31"/>
                </a:cubicBezTo>
                <a:close/>
                <a:moveTo>
                  <a:pt x="65" y="18"/>
                </a:moveTo>
                <a:cubicBezTo>
                  <a:pt x="65" y="6"/>
                  <a:pt x="65" y="6"/>
                  <a:pt x="65" y="6"/>
                </a:cubicBezTo>
                <a:cubicBezTo>
                  <a:pt x="65" y="3"/>
                  <a:pt x="63" y="0"/>
                  <a:pt x="60" y="0"/>
                </a:cubicBezTo>
                <a:cubicBezTo>
                  <a:pt x="57" y="0"/>
                  <a:pt x="54" y="2"/>
                  <a:pt x="54" y="6"/>
                </a:cubicBezTo>
                <a:cubicBezTo>
                  <a:pt x="54" y="18"/>
                  <a:pt x="54" y="18"/>
                  <a:pt x="54" y="18"/>
                </a:cubicBezTo>
                <a:cubicBezTo>
                  <a:pt x="54" y="21"/>
                  <a:pt x="57" y="24"/>
                  <a:pt x="60" y="23"/>
                </a:cubicBezTo>
                <a:cubicBezTo>
                  <a:pt x="63" y="23"/>
                  <a:pt x="65" y="21"/>
                  <a:pt x="65" y="18"/>
                </a:cubicBezTo>
                <a:close/>
                <a:moveTo>
                  <a:pt x="116" y="42"/>
                </a:moveTo>
                <a:cubicBezTo>
                  <a:pt x="116" y="6"/>
                  <a:pt x="116" y="6"/>
                  <a:pt x="116" y="6"/>
                </a:cubicBezTo>
                <a:cubicBezTo>
                  <a:pt x="116" y="3"/>
                  <a:pt x="114" y="0"/>
                  <a:pt x="111" y="0"/>
                </a:cubicBezTo>
                <a:cubicBezTo>
                  <a:pt x="108" y="0"/>
                  <a:pt x="105" y="2"/>
                  <a:pt x="105" y="6"/>
                </a:cubicBezTo>
                <a:cubicBezTo>
                  <a:pt x="105" y="42"/>
                  <a:pt x="105" y="42"/>
                  <a:pt x="105" y="42"/>
                </a:cubicBezTo>
                <a:cubicBezTo>
                  <a:pt x="105" y="45"/>
                  <a:pt x="108" y="48"/>
                  <a:pt x="111" y="48"/>
                </a:cubicBezTo>
                <a:cubicBezTo>
                  <a:pt x="114" y="47"/>
                  <a:pt x="116" y="45"/>
                  <a:pt x="116" y="42"/>
                </a:cubicBezTo>
                <a:close/>
                <a:moveTo>
                  <a:pt x="91" y="31"/>
                </a:moveTo>
                <a:cubicBezTo>
                  <a:pt x="91" y="6"/>
                  <a:pt x="91" y="6"/>
                  <a:pt x="91" y="6"/>
                </a:cubicBezTo>
                <a:cubicBezTo>
                  <a:pt x="91" y="3"/>
                  <a:pt x="89" y="0"/>
                  <a:pt x="86" y="0"/>
                </a:cubicBezTo>
                <a:cubicBezTo>
                  <a:pt x="82" y="0"/>
                  <a:pt x="79" y="2"/>
                  <a:pt x="79" y="6"/>
                </a:cubicBezTo>
                <a:cubicBezTo>
                  <a:pt x="79" y="31"/>
                  <a:pt x="79" y="31"/>
                  <a:pt x="79" y="31"/>
                </a:cubicBezTo>
                <a:cubicBezTo>
                  <a:pt x="79" y="34"/>
                  <a:pt x="82" y="37"/>
                  <a:pt x="86" y="36"/>
                </a:cubicBezTo>
                <a:cubicBezTo>
                  <a:pt x="89" y="36"/>
                  <a:pt x="91" y="34"/>
                  <a:pt x="91" y="31"/>
                </a:cubicBezTo>
                <a:close/>
                <a:moveTo>
                  <a:pt x="15" y="42"/>
                </a:moveTo>
                <a:cubicBezTo>
                  <a:pt x="15" y="6"/>
                  <a:pt x="15" y="6"/>
                  <a:pt x="15" y="6"/>
                </a:cubicBezTo>
                <a:cubicBezTo>
                  <a:pt x="15" y="3"/>
                  <a:pt x="12" y="0"/>
                  <a:pt x="9" y="0"/>
                </a:cubicBezTo>
                <a:cubicBezTo>
                  <a:pt x="6" y="0"/>
                  <a:pt x="3" y="2"/>
                  <a:pt x="3" y="6"/>
                </a:cubicBezTo>
                <a:cubicBezTo>
                  <a:pt x="3" y="42"/>
                  <a:pt x="3" y="42"/>
                  <a:pt x="3" y="42"/>
                </a:cubicBezTo>
                <a:cubicBezTo>
                  <a:pt x="3" y="45"/>
                  <a:pt x="6" y="48"/>
                  <a:pt x="9" y="48"/>
                </a:cubicBezTo>
                <a:cubicBezTo>
                  <a:pt x="12" y="47"/>
                  <a:pt x="15" y="45"/>
                  <a:pt x="15" y="42"/>
                </a:cubicBezTo>
                <a:close/>
                <a:moveTo>
                  <a:pt x="60" y="55"/>
                </a:moveTo>
                <a:cubicBezTo>
                  <a:pt x="83" y="55"/>
                  <a:pt x="102" y="70"/>
                  <a:pt x="108" y="92"/>
                </a:cubicBezTo>
                <a:cubicBezTo>
                  <a:pt x="108" y="93"/>
                  <a:pt x="108" y="95"/>
                  <a:pt x="107" y="97"/>
                </a:cubicBezTo>
                <a:cubicBezTo>
                  <a:pt x="106" y="98"/>
                  <a:pt x="104" y="99"/>
                  <a:pt x="102" y="99"/>
                </a:cubicBezTo>
                <a:cubicBezTo>
                  <a:pt x="96" y="100"/>
                  <a:pt x="89" y="101"/>
                  <a:pt x="82" y="101"/>
                </a:cubicBezTo>
                <a:cubicBezTo>
                  <a:pt x="80" y="101"/>
                  <a:pt x="78" y="102"/>
                  <a:pt x="77" y="104"/>
                </a:cubicBezTo>
                <a:cubicBezTo>
                  <a:pt x="75" y="108"/>
                  <a:pt x="78" y="112"/>
                  <a:pt x="82" y="112"/>
                </a:cubicBezTo>
                <a:cubicBezTo>
                  <a:pt x="82" y="112"/>
                  <a:pt x="82" y="112"/>
                  <a:pt x="82" y="112"/>
                </a:cubicBezTo>
                <a:cubicBezTo>
                  <a:pt x="90" y="112"/>
                  <a:pt x="97" y="111"/>
                  <a:pt x="103" y="111"/>
                </a:cubicBezTo>
                <a:cubicBezTo>
                  <a:pt x="108" y="110"/>
                  <a:pt x="113" y="107"/>
                  <a:pt x="116" y="103"/>
                </a:cubicBezTo>
                <a:cubicBezTo>
                  <a:pt x="119" y="99"/>
                  <a:pt x="120" y="94"/>
                  <a:pt x="119" y="89"/>
                </a:cubicBezTo>
                <a:cubicBezTo>
                  <a:pt x="113" y="64"/>
                  <a:pt x="91" y="47"/>
                  <a:pt x="65" y="44"/>
                </a:cubicBezTo>
                <a:cubicBezTo>
                  <a:pt x="65" y="40"/>
                  <a:pt x="65" y="40"/>
                  <a:pt x="65" y="40"/>
                </a:cubicBezTo>
                <a:cubicBezTo>
                  <a:pt x="65" y="38"/>
                  <a:pt x="64" y="36"/>
                  <a:pt x="62" y="36"/>
                </a:cubicBezTo>
                <a:cubicBezTo>
                  <a:pt x="58" y="34"/>
                  <a:pt x="54" y="37"/>
                  <a:pt x="54" y="41"/>
                </a:cubicBezTo>
                <a:cubicBezTo>
                  <a:pt x="54" y="44"/>
                  <a:pt x="54" y="44"/>
                  <a:pt x="54" y="44"/>
                </a:cubicBezTo>
                <a:cubicBezTo>
                  <a:pt x="28" y="46"/>
                  <a:pt x="7" y="64"/>
                  <a:pt x="1" y="89"/>
                </a:cubicBezTo>
                <a:cubicBezTo>
                  <a:pt x="0" y="94"/>
                  <a:pt x="0" y="99"/>
                  <a:pt x="3" y="103"/>
                </a:cubicBezTo>
                <a:cubicBezTo>
                  <a:pt x="6" y="107"/>
                  <a:pt x="11" y="110"/>
                  <a:pt x="16" y="111"/>
                </a:cubicBezTo>
                <a:cubicBezTo>
                  <a:pt x="26" y="112"/>
                  <a:pt x="39" y="112"/>
                  <a:pt x="54" y="113"/>
                </a:cubicBezTo>
                <a:cubicBezTo>
                  <a:pt x="54" y="128"/>
                  <a:pt x="54" y="128"/>
                  <a:pt x="54" y="128"/>
                </a:cubicBezTo>
                <a:cubicBezTo>
                  <a:pt x="54" y="130"/>
                  <a:pt x="53" y="132"/>
                  <a:pt x="51" y="133"/>
                </a:cubicBezTo>
                <a:cubicBezTo>
                  <a:pt x="47" y="135"/>
                  <a:pt x="43" y="131"/>
                  <a:pt x="43" y="127"/>
                </a:cubicBezTo>
                <a:cubicBezTo>
                  <a:pt x="43" y="125"/>
                  <a:pt x="42" y="124"/>
                  <a:pt x="40" y="123"/>
                </a:cubicBezTo>
                <a:cubicBezTo>
                  <a:pt x="36" y="120"/>
                  <a:pt x="32" y="123"/>
                  <a:pt x="32" y="128"/>
                </a:cubicBezTo>
                <a:cubicBezTo>
                  <a:pt x="32" y="139"/>
                  <a:pt x="43" y="148"/>
                  <a:pt x="56" y="143"/>
                </a:cubicBezTo>
                <a:cubicBezTo>
                  <a:pt x="62" y="140"/>
                  <a:pt x="65" y="135"/>
                  <a:pt x="65" y="128"/>
                </a:cubicBezTo>
                <a:cubicBezTo>
                  <a:pt x="65" y="107"/>
                  <a:pt x="65" y="107"/>
                  <a:pt x="65" y="107"/>
                </a:cubicBezTo>
                <a:cubicBezTo>
                  <a:pt x="65" y="104"/>
                  <a:pt x="63" y="101"/>
                  <a:pt x="60" y="101"/>
                </a:cubicBezTo>
                <a:cubicBezTo>
                  <a:pt x="43" y="101"/>
                  <a:pt x="28" y="101"/>
                  <a:pt x="17" y="99"/>
                </a:cubicBezTo>
                <a:cubicBezTo>
                  <a:pt x="15" y="99"/>
                  <a:pt x="14" y="98"/>
                  <a:pt x="13" y="97"/>
                </a:cubicBezTo>
                <a:cubicBezTo>
                  <a:pt x="12" y="95"/>
                  <a:pt x="11" y="93"/>
                  <a:pt x="12" y="92"/>
                </a:cubicBezTo>
                <a:cubicBezTo>
                  <a:pt x="17" y="70"/>
                  <a:pt x="37" y="55"/>
                  <a:pt x="60" y="55"/>
                </a:cubicBezTo>
                <a:moveTo>
                  <a:pt x="77" y="93"/>
                </a:moveTo>
                <a:cubicBezTo>
                  <a:pt x="75" y="93"/>
                  <a:pt x="72" y="91"/>
                  <a:pt x="72" y="88"/>
                </a:cubicBezTo>
                <a:cubicBezTo>
                  <a:pt x="71" y="81"/>
                  <a:pt x="65" y="75"/>
                  <a:pt x="65" y="75"/>
                </a:cubicBezTo>
                <a:cubicBezTo>
                  <a:pt x="63" y="72"/>
                  <a:pt x="63" y="69"/>
                  <a:pt x="65" y="67"/>
                </a:cubicBezTo>
                <a:cubicBezTo>
                  <a:pt x="68" y="65"/>
                  <a:pt x="71" y="65"/>
                  <a:pt x="73" y="67"/>
                </a:cubicBezTo>
                <a:cubicBezTo>
                  <a:pt x="74" y="67"/>
                  <a:pt x="81" y="76"/>
                  <a:pt x="83" y="86"/>
                </a:cubicBezTo>
                <a:cubicBezTo>
                  <a:pt x="84" y="89"/>
                  <a:pt x="81" y="92"/>
                  <a:pt x="78" y="92"/>
                </a:cubicBezTo>
                <a:cubicBezTo>
                  <a:pt x="78" y="93"/>
                  <a:pt x="78" y="93"/>
                  <a:pt x="77" y="93"/>
                </a:cubicBezTo>
                <a:close/>
                <a:moveTo>
                  <a:pt x="47" y="88"/>
                </a:moveTo>
                <a:cubicBezTo>
                  <a:pt x="48" y="81"/>
                  <a:pt x="54" y="75"/>
                  <a:pt x="54" y="75"/>
                </a:cubicBezTo>
                <a:cubicBezTo>
                  <a:pt x="56" y="73"/>
                  <a:pt x="56" y="69"/>
                  <a:pt x="53" y="67"/>
                </a:cubicBezTo>
                <a:cubicBezTo>
                  <a:pt x="51" y="65"/>
                  <a:pt x="48" y="65"/>
                  <a:pt x="45" y="67"/>
                </a:cubicBezTo>
                <a:cubicBezTo>
                  <a:pt x="45" y="68"/>
                  <a:pt x="38" y="76"/>
                  <a:pt x="36" y="86"/>
                </a:cubicBezTo>
                <a:cubicBezTo>
                  <a:pt x="35" y="89"/>
                  <a:pt x="37" y="92"/>
                  <a:pt x="40" y="92"/>
                </a:cubicBezTo>
                <a:cubicBezTo>
                  <a:pt x="41" y="93"/>
                  <a:pt x="41" y="93"/>
                  <a:pt x="41" y="93"/>
                </a:cubicBezTo>
                <a:cubicBezTo>
                  <a:pt x="44" y="93"/>
                  <a:pt x="46" y="91"/>
                  <a:pt x="47" y="8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48"/>
          <p:cNvSpPr/>
          <p:nvPr/>
        </p:nvSpPr>
        <p:spPr>
          <a:xfrm>
            <a:off x="7227043" y="4060971"/>
            <a:ext cx="379135" cy="378031"/>
          </a:xfrm>
          <a:custGeom>
            <a:avLst/>
            <a:gdLst/>
            <a:ahLst/>
            <a:cxnLst/>
            <a:rect l="l" t="t" r="r" b="b"/>
            <a:pathLst>
              <a:path w="145" h="144" extrusionOk="0">
                <a:moveTo>
                  <a:pt x="69" y="57"/>
                </a:moveTo>
                <a:cubicBezTo>
                  <a:pt x="58" y="57"/>
                  <a:pt x="58" y="57"/>
                  <a:pt x="58" y="57"/>
                </a:cubicBezTo>
                <a:cubicBezTo>
                  <a:pt x="55" y="57"/>
                  <a:pt x="52" y="55"/>
                  <a:pt x="52" y="52"/>
                </a:cubicBezTo>
                <a:cubicBezTo>
                  <a:pt x="52" y="48"/>
                  <a:pt x="54" y="45"/>
                  <a:pt x="58" y="45"/>
                </a:cubicBezTo>
                <a:cubicBezTo>
                  <a:pt x="69" y="45"/>
                  <a:pt x="69" y="45"/>
                  <a:pt x="69" y="45"/>
                </a:cubicBezTo>
                <a:cubicBezTo>
                  <a:pt x="72" y="45"/>
                  <a:pt x="74" y="48"/>
                  <a:pt x="75" y="51"/>
                </a:cubicBezTo>
                <a:cubicBezTo>
                  <a:pt x="75" y="54"/>
                  <a:pt x="72" y="57"/>
                  <a:pt x="69" y="57"/>
                </a:cubicBezTo>
                <a:close/>
                <a:moveTo>
                  <a:pt x="59" y="134"/>
                </a:moveTo>
                <a:cubicBezTo>
                  <a:pt x="66" y="128"/>
                  <a:pt x="70" y="119"/>
                  <a:pt x="70" y="110"/>
                </a:cubicBezTo>
                <a:cubicBezTo>
                  <a:pt x="70" y="103"/>
                  <a:pt x="68" y="97"/>
                  <a:pt x="65" y="91"/>
                </a:cubicBezTo>
                <a:cubicBezTo>
                  <a:pt x="64" y="90"/>
                  <a:pt x="63" y="89"/>
                  <a:pt x="63" y="87"/>
                </a:cubicBezTo>
                <a:cubicBezTo>
                  <a:pt x="63" y="79"/>
                  <a:pt x="63" y="79"/>
                  <a:pt x="63" y="79"/>
                </a:cubicBezTo>
                <a:cubicBezTo>
                  <a:pt x="69" y="79"/>
                  <a:pt x="69" y="79"/>
                  <a:pt x="69" y="79"/>
                </a:cubicBezTo>
                <a:cubicBezTo>
                  <a:pt x="71" y="79"/>
                  <a:pt x="74" y="78"/>
                  <a:pt x="74" y="75"/>
                </a:cubicBezTo>
                <a:cubicBezTo>
                  <a:pt x="75" y="72"/>
                  <a:pt x="73" y="68"/>
                  <a:pt x="69" y="68"/>
                </a:cubicBezTo>
                <a:cubicBezTo>
                  <a:pt x="63" y="68"/>
                  <a:pt x="63" y="68"/>
                  <a:pt x="63" y="68"/>
                </a:cubicBezTo>
                <a:cubicBezTo>
                  <a:pt x="57" y="68"/>
                  <a:pt x="52" y="73"/>
                  <a:pt x="52" y="79"/>
                </a:cubicBezTo>
                <a:cubicBezTo>
                  <a:pt x="52" y="87"/>
                  <a:pt x="52" y="87"/>
                  <a:pt x="52" y="87"/>
                </a:cubicBezTo>
                <a:cubicBezTo>
                  <a:pt x="52" y="91"/>
                  <a:pt x="53" y="94"/>
                  <a:pt x="55" y="97"/>
                </a:cubicBezTo>
                <a:cubicBezTo>
                  <a:pt x="57" y="101"/>
                  <a:pt x="58" y="105"/>
                  <a:pt x="58" y="110"/>
                </a:cubicBezTo>
                <a:cubicBezTo>
                  <a:pt x="58" y="116"/>
                  <a:pt x="56" y="122"/>
                  <a:pt x="52" y="126"/>
                </a:cubicBezTo>
                <a:cubicBezTo>
                  <a:pt x="47" y="131"/>
                  <a:pt x="41" y="133"/>
                  <a:pt x="35" y="133"/>
                </a:cubicBezTo>
                <a:cubicBezTo>
                  <a:pt x="35" y="133"/>
                  <a:pt x="35" y="133"/>
                  <a:pt x="35" y="133"/>
                </a:cubicBezTo>
                <a:cubicBezTo>
                  <a:pt x="22" y="133"/>
                  <a:pt x="12" y="123"/>
                  <a:pt x="12" y="110"/>
                </a:cubicBezTo>
                <a:cubicBezTo>
                  <a:pt x="12" y="106"/>
                  <a:pt x="13" y="101"/>
                  <a:pt x="15" y="97"/>
                </a:cubicBezTo>
                <a:cubicBezTo>
                  <a:pt x="17" y="94"/>
                  <a:pt x="18" y="91"/>
                  <a:pt x="18" y="87"/>
                </a:cubicBezTo>
                <a:cubicBezTo>
                  <a:pt x="18" y="29"/>
                  <a:pt x="18" y="29"/>
                  <a:pt x="18" y="29"/>
                </a:cubicBezTo>
                <a:cubicBezTo>
                  <a:pt x="18" y="19"/>
                  <a:pt x="26" y="11"/>
                  <a:pt x="35" y="11"/>
                </a:cubicBezTo>
                <a:cubicBezTo>
                  <a:pt x="35" y="11"/>
                  <a:pt x="35" y="11"/>
                  <a:pt x="35" y="11"/>
                </a:cubicBezTo>
                <a:cubicBezTo>
                  <a:pt x="43" y="11"/>
                  <a:pt x="50" y="17"/>
                  <a:pt x="52" y="25"/>
                </a:cubicBezTo>
                <a:cubicBezTo>
                  <a:pt x="53" y="30"/>
                  <a:pt x="57" y="34"/>
                  <a:pt x="63" y="34"/>
                </a:cubicBezTo>
                <a:cubicBezTo>
                  <a:pt x="69" y="34"/>
                  <a:pt x="69" y="34"/>
                  <a:pt x="69" y="34"/>
                </a:cubicBezTo>
                <a:cubicBezTo>
                  <a:pt x="72" y="34"/>
                  <a:pt x="74" y="32"/>
                  <a:pt x="75" y="29"/>
                </a:cubicBezTo>
                <a:cubicBezTo>
                  <a:pt x="75" y="25"/>
                  <a:pt x="72" y="23"/>
                  <a:pt x="69" y="23"/>
                </a:cubicBezTo>
                <a:cubicBezTo>
                  <a:pt x="63" y="23"/>
                  <a:pt x="63" y="23"/>
                  <a:pt x="63" y="23"/>
                </a:cubicBezTo>
                <a:cubicBezTo>
                  <a:pt x="60" y="9"/>
                  <a:pt x="48" y="0"/>
                  <a:pt x="35" y="0"/>
                </a:cubicBezTo>
                <a:cubicBezTo>
                  <a:pt x="35" y="0"/>
                  <a:pt x="35" y="0"/>
                  <a:pt x="35" y="0"/>
                </a:cubicBezTo>
                <a:cubicBezTo>
                  <a:pt x="27" y="0"/>
                  <a:pt x="20" y="3"/>
                  <a:pt x="15" y="9"/>
                </a:cubicBezTo>
                <a:cubicBezTo>
                  <a:pt x="10" y="14"/>
                  <a:pt x="7" y="21"/>
                  <a:pt x="7" y="29"/>
                </a:cubicBezTo>
                <a:cubicBezTo>
                  <a:pt x="7" y="87"/>
                  <a:pt x="7" y="87"/>
                  <a:pt x="7" y="87"/>
                </a:cubicBezTo>
                <a:cubicBezTo>
                  <a:pt x="7" y="89"/>
                  <a:pt x="6" y="90"/>
                  <a:pt x="6" y="91"/>
                </a:cubicBezTo>
                <a:cubicBezTo>
                  <a:pt x="2" y="97"/>
                  <a:pt x="0" y="104"/>
                  <a:pt x="0" y="110"/>
                </a:cubicBezTo>
                <a:cubicBezTo>
                  <a:pt x="1" y="119"/>
                  <a:pt x="4" y="128"/>
                  <a:pt x="11" y="134"/>
                </a:cubicBezTo>
                <a:cubicBezTo>
                  <a:pt x="17" y="141"/>
                  <a:pt x="26" y="144"/>
                  <a:pt x="35" y="144"/>
                </a:cubicBezTo>
                <a:cubicBezTo>
                  <a:pt x="35" y="144"/>
                  <a:pt x="35" y="144"/>
                  <a:pt x="35" y="144"/>
                </a:cubicBezTo>
                <a:cubicBezTo>
                  <a:pt x="44" y="144"/>
                  <a:pt x="53" y="141"/>
                  <a:pt x="59" y="134"/>
                </a:cubicBezTo>
                <a:close/>
                <a:moveTo>
                  <a:pt x="138" y="37"/>
                </a:moveTo>
                <a:cubicBezTo>
                  <a:pt x="138" y="35"/>
                  <a:pt x="138" y="28"/>
                  <a:pt x="125" y="12"/>
                </a:cubicBezTo>
                <a:cubicBezTo>
                  <a:pt x="123" y="9"/>
                  <a:pt x="119" y="7"/>
                  <a:pt x="115" y="7"/>
                </a:cubicBezTo>
                <a:cubicBezTo>
                  <a:pt x="112" y="7"/>
                  <a:pt x="108" y="9"/>
                  <a:pt x="106" y="12"/>
                </a:cubicBezTo>
                <a:cubicBezTo>
                  <a:pt x="93" y="28"/>
                  <a:pt x="93" y="35"/>
                  <a:pt x="93" y="37"/>
                </a:cubicBezTo>
                <a:cubicBezTo>
                  <a:pt x="93" y="50"/>
                  <a:pt x="103" y="60"/>
                  <a:pt x="115" y="60"/>
                </a:cubicBezTo>
                <a:cubicBezTo>
                  <a:pt x="128" y="60"/>
                  <a:pt x="138" y="50"/>
                  <a:pt x="138" y="37"/>
                </a:cubicBezTo>
                <a:close/>
                <a:moveTo>
                  <a:pt x="116" y="19"/>
                </a:moveTo>
                <a:cubicBezTo>
                  <a:pt x="125" y="29"/>
                  <a:pt x="127" y="35"/>
                  <a:pt x="127" y="37"/>
                </a:cubicBezTo>
                <a:cubicBezTo>
                  <a:pt x="127" y="43"/>
                  <a:pt x="122" y="48"/>
                  <a:pt x="115" y="48"/>
                </a:cubicBezTo>
                <a:cubicBezTo>
                  <a:pt x="109" y="48"/>
                  <a:pt x="104" y="43"/>
                  <a:pt x="104" y="37"/>
                </a:cubicBezTo>
                <a:cubicBezTo>
                  <a:pt x="104" y="35"/>
                  <a:pt x="106" y="29"/>
                  <a:pt x="115" y="19"/>
                </a:cubicBezTo>
                <a:cubicBezTo>
                  <a:pt x="115" y="19"/>
                  <a:pt x="115" y="19"/>
                  <a:pt x="115" y="19"/>
                </a:cubicBezTo>
                <a:cubicBezTo>
                  <a:pt x="116" y="19"/>
                  <a:pt x="116" y="19"/>
                  <a:pt x="116" y="19"/>
                </a:cubicBezTo>
                <a:close/>
                <a:moveTo>
                  <a:pt x="145" y="110"/>
                </a:moveTo>
                <a:cubicBezTo>
                  <a:pt x="145" y="106"/>
                  <a:pt x="143" y="100"/>
                  <a:pt x="138" y="93"/>
                </a:cubicBezTo>
                <a:cubicBezTo>
                  <a:pt x="135" y="88"/>
                  <a:pt x="132" y="82"/>
                  <a:pt x="127" y="76"/>
                </a:cubicBezTo>
                <a:cubicBezTo>
                  <a:pt x="127" y="76"/>
                  <a:pt x="127" y="76"/>
                  <a:pt x="127" y="76"/>
                </a:cubicBezTo>
                <a:cubicBezTo>
                  <a:pt x="124" y="73"/>
                  <a:pt x="120" y="71"/>
                  <a:pt x="115" y="71"/>
                </a:cubicBezTo>
                <a:cubicBezTo>
                  <a:pt x="111" y="71"/>
                  <a:pt x="107" y="73"/>
                  <a:pt x="104" y="76"/>
                </a:cubicBezTo>
                <a:cubicBezTo>
                  <a:pt x="99" y="82"/>
                  <a:pt x="95" y="88"/>
                  <a:pt x="93" y="93"/>
                </a:cubicBezTo>
                <a:cubicBezTo>
                  <a:pt x="88" y="100"/>
                  <a:pt x="86" y="106"/>
                  <a:pt x="86" y="110"/>
                </a:cubicBezTo>
                <a:cubicBezTo>
                  <a:pt x="86" y="127"/>
                  <a:pt x="99" y="140"/>
                  <a:pt x="115" y="140"/>
                </a:cubicBezTo>
                <a:cubicBezTo>
                  <a:pt x="132" y="140"/>
                  <a:pt x="145" y="127"/>
                  <a:pt x="145" y="110"/>
                </a:cubicBezTo>
                <a:close/>
                <a:moveTo>
                  <a:pt x="118" y="84"/>
                </a:moveTo>
                <a:cubicBezTo>
                  <a:pt x="129" y="98"/>
                  <a:pt x="134" y="107"/>
                  <a:pt x="134" y="110"/>
                </a:cubicBezTo>
                <a:cubicBezTo>
                  <a:pt x="134" y="120"/>
                  <a:pt x="125" y="129"/>
                  <a:pt x="115" y="129"/>
                </a:cubicBezTo>
                <a:cubicBezTo>
                  <a:pt x="106" y="129"/>
                  <a:pt x="97" y="120"/>
                  <a:pt x="97" y="110"/>
                </a:cubicBezTo>
                <a:cubicBezTo>
                  <a:pt x="97" y="107"/>
                  <a:pt x="101" y="98"/>
                  <a:pt x="113" y="84"/>
                </a:cubicBezTo>
                <a:cubicBezTo>
                  <a:pt x="114" y="82"/>
                  <a:pt x="115" y="82"/>
                  <a:pt x="115" y="82"/>
                </a:cubicBezTo>
                <a:cubicBezTo>
                  <a:pt x="116" y="82"/>
                  <a:pt x="117" y="82"/>
                  <a:pt x="118" y="84"/>
                </a:cubicBezTo>
                <a:close/>
                <a:moveTo>
                  <a:pt x="28" y="110"/>
                </a:moveTo>
                <a:cubicBezTo>
                  <a:pt x="28" y="106"/>
                  <a:pt x="31" y="103"/>
                  <a:pt x="35" y="103"/>
                </a:cubicBezTo>
                <a:cubicBezTo>
                  <a:pt x="39" y="103"/>
                  <a:pt x="42" y="106"/>
                  <a:pt x="42" y="110"/>
                </a:cubicBezTo>
                <a:cubicBezTo>
                  <a:pt x="42" y="114"/>
                  <a:pt x="39" y="117"/>
                  <a:pt x="35" y="117"/>
                </a:cubicBezTo>
                <a:cubicBezTo>
                  <a:pt x="31" y="117"/>
                  <a:pt x="28" y="114"/>
                  <a:pt x="28" y="110"/>
                </a:cubicBezTo>
                <a:close/>
                <a:moveTo>
                  <a:pt x="41" y="86"/>
                </a:moveTo>
                <a:cubicBezTo>
                  <a:pt x="41" y="51"/>
                  <a:pt x="41" y="51"/>
                  <a:pt x="41" y="51"/>
                </a:cubicBezTo>
                <a:cubicBezTo>
                  <a:pt x="41" y="48"/>
                  <a:pt x="38" y="45"/>
                  <a:pt x="35" y="45"/>
                </a:cubicBezTo>
                <a:cubicBezTo>
                  <a:pt x="32" y="45"/>
                  <a:pt x="29" y="48"/>
                  <a:pt x="29" y="51"/>
                </a:cubicBezTo>
                <a:cubicBezTo>
                  <a:pt x="29" y="86"/>
                  <a:pt x="29" y="86"/>
                  <a:pt x="29" y="86"/>
                </a:cubicBezTo>
                <a:cubicBezTo>
                  <a:pt x="29" y="89"/>
                  <a:pt x="32" y="91"/>
                  <a:pt x="35" y="91"/>
                </a:cubicBezTo>
                <a:cubicBezTo>
                  <a:pt x="38" y="91"/>
                  <a:pt x="41" y="89"/>
                  <a:pt x="41" y="8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48"/>
          <p:cNvSpPr/>
          <p:nvPr/>
        </p:nvSpPr>
        <p:spPr>
          <a:xfrm>
            <a:off x="5605802" y="4060971"/>
            <a:ext cx="379135" cy="381337"/>
          </a:xfrm>
          <a:custGeom>
            <a:avLst/>
            <a:gdLst/>
            <a:ahLst/>
            <a:cxnLst/>
            <a:rect l="l" t="t" r="r" b="b"/>
            <a:pathLst>
              <a:path w="145" h="145" extrusionOk="0">
                <a:moveTo>
                  <a:pt x="49" y="83"/>
                </a:moveTo>
                <a:cubicBezTo>
                  <a:pt x="31" y="83"/>
                  <a:pt x="31" y="83"/>
                  <a:pt x="31" y="83"/>
                </a:cubicBezTo>
                <a:cubicBezTo>
                  <a:pt x="14" y="83"/>
                  <a:pt x="0" y="69"/>
                  <a:pt x="0" y="52"/>
                </a:cubicBezTo>
                <a:cubicBezTo>
                  <a:pt x="0" y="36"/>
                  <a:pt x="12" y="23"/>
                  <a:pt x="27" y="22"/>
                </a:cubicBezTo>
                <a:cubicBezTo>
                  <a:pt x="30" y="9"/>
                  <a:pt x="41" y="0"/>
                  <a:pt x="54" y="0"/>
                </a:cubicBezTo>
                <a:cubicBezTo>
                  <a:pt x="61" y="0"/>
                  <a:pt x="68" y="2"/>
                  <a:pt x="73" y="7"/>
                </a:cubicBezTo>
                <a:cubicBezTo>
                  <a:pt x="76" y="10"/>
                  <a:pt x="79" y="14"/>
                  <a:pt x="81" y="19"/>
                </a:cubicBezTo>
                <a:cubicBezTo>
                  <a:pt x="93" y="20"/>
                  <a:pt x="102" y="30"/>
                  <a:pt x="102" y="42"/>
                </a:cubicBezTo>
                <a:cubicBezTo>
                  <a:pt x="103" y="45"/>
                  <a:pt x="100" y="48"/>
                  <a:pt x="98" y="48"/>
                </a:cubicBezTo>
                <a:cubicBezTo>
                  <a:pt x="94" y="48"/>
                  <a:pt x="91" y="46"/>
                  <a:pt x="91" y="42"/>
                </a:cubicBezTo>
                <a:cubicBezTo>
                  <a:pt x="91" y="35"/>
                  <a:pt x="86" y="30"/>
                  <a:pt x="79" y="30"/>
                </a:cubicBezTo>
                <a:cubicBezTo>
                  <a:pt x="79" y="30"/>
                  <a:pt x="77" y="30"/>
                  <a:pt x="77" y="30"/>
                </a:cubicBezTo>
                <a:cubicBezTo>
                  <a:pt x="74" y="30"/>
                  <a:pt x="71" y="28"/>
                  <a:pt x="71" y="25"/>
                </a:cubicBezTo>
                <a:cubicBezTo>
                  <a:pt x="70" y="17"/>
                  <a:pt x="63" y="11"/>
                  <a:pt x="54" y="11"/>
                </a:cubicBezTo>
                <a:cubicBezTo>
                  <a:pt x="45" y="11"/>
                  <a:pt x="38" y="18"/>
                  <a:pt x="38" y="27"/>
                </a:cubicBezTo>
                <a:cubicBezTo>
                  <a:pt x="38" y="29"/>
                  <a:pt x="37" y="30"/>
                  <a:pt x="36" y="31"/>
                </a:cubicBezTo>
                <a:cubicBezTo>
                  <a:pt x="35" y="32"/>
                  <a:pt x="33" y="33"/>
                  <a:pt x="32" y="33"/>
                </a:cubicBezTo>
                <a:cubicBezTo>
                  <a:pt x="32" y="33"/>
                  <a:pt x="31" y="33"/>
                  <a:pt x="31" y="33"/>
                </a:cubicBezTo>
                <a:cubicBezTo>
                  <a:pt x="20" y="33"/>
                  <a:pt x="12" y="41"/>
                  <a:pt x="12" y="52"/>
                </a:cubicBezTo>
                <a:cubicBezTo>
                  <a:pt x="12" y="63"/>
                  <a:pt x="20" y="72"/>
                  <a:pt x="31" y="72"/>
                </a:cubicBezTo>
                <a:cubicBezTo>
                  <a:pt x="49" y="72"/>
                  <a:pt x="49" y="72"/>
                  <a:pt x="49" y="72"/>
                </a:cubicBezTo>
                <a:cubicBezTo>
                  <a:pt x="52" y="72"/>
                  <a:pt x="55" y="74"/>
                  <a:pt x="55" y="77"/>
                </a:cubicBezTo>
                <a:cubicBezTo>
                  <a:pt x="55" y="80"/>
                  <a:pt x="52" y="83"/>
                  <a:pt x="49" y="83"/>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9"/>
                  <a:pt x="82" y="65"/>
                  <a:pt x="74" y="74"/>
                </a:cubicBezTo>
                <a:cubicBezTo>
                  <a:pt x="57" y="91"/>
                  <a:pt x="47" y="114"/>
                  <a:pt x="47" y="139"/>
                </a:cubicBezTo>
                <a:cubicBezTo>
                  <a:pt x="47" y="142"/>
                  <a:pt x="49" y="145"/>
                  <a:pt x="53" y="145"/>
                </a:cubicBezTo>
                <a:cubicBezTo>
                  <a:pt x="56" y="145"/>
                  <a:pt x="58" y="142"/>
                  <a:pt x="58" y="139"/>
                </a:cubicBezTo>
                <a:close/>
                <a:moveTo>
                  <a:pt x="80" y="139"/>
                </a:moveTo>
                <a:cubicBezTo>
                  <a:pt x="80" y="107"/>
                  <a:pt x="107" y="80"/>
                  <a:pt x="139" y="80"/>
                </a:cubicBezTo>
                <a:cubicBezTo>
                  <a:pt x="142" y="80"/>
                  <a:pt x="145" y="78"/>
                  <a:pt x="145" y="75"/>
                </a:cubicBezTo>
                <a:cubicBezTo>
                  <a:pt x="145" y="71"/>
                  <a:pt x="142" y="69"/>
                  <a:pt x="139" y="69"/>
                </a:cubicBezTo>
                <a:cubicBezTo>
                  <a:pt x="120" y="69"/>
                  <a:pt x="103" y="76"/>
                  <a:pt x="90" y="89"/>
                </a:cubicBezTo>
                <a:cubicBezTo>
                  <a:pt x="76" y="103"/>
                  <a:pt x="69" y="120"/>
                  <a:pt x="69" y="139"/>
                </a:cubicBezTo>
                <a:cubicBezTo>
                  <a:pt x="69" y="142"/>
                  <a:pt x="72" y="145"/>
                  <a:pt x="75" y="145"/>
                </a:cubicBezTo>
                <a:cubicBezTo>
                  <a:pt x="78" y="145"/>
                  <a:pt x="80" y="142"/>
                  <a:pt x="80" y="139"/>
                </a:cubicBezTo>
                <a:close/>
                <a:moveTo>
                  <a:pt x="68" y="61"/>
                </a:moveTo>
                <a:cubicBezTo>
                  <a:pt x="65" y="61"/>
                  <a:pt x="63" y="58"/>
                  <a:pt x="63" y="55"/>
                </a:cubicBezTo>
                <a:cubicBezTo>
                  <a:pt x="63" y="52"/>
                  <a:pt x="60" y="49"/>
                  <a:pt x="57" y="49"/>
                </a:cubicBezTo>
                <a:cubicBezTo>
                  <a:pt x="54" y="49"/>
                  <a:pt x="51" y="47"/>
                  <a:pt x="51" y="44"/>
                </a:cubicBezTo>
                <a:cubicBezTo>
                  <a:pt x="51" y="41"/>
                  <a:pt x="54" y="38"/>
                  <a:pt x="57" y="38"/>
                </a:cubicBezTo>
                <a:cubicBezTo>
                  <a:pt x="66" y="38"/>
                  <a:pt x="74" y="46"/>
                  <a:pt x="74" y="55"/>
                </a:cubicBezTo>
                <a:cubicBezTo>
                  <a:pt x="74" y="58"/>
                  <a:pt x="71" y="61"/>
                  <a:pt x="68" y="61"/>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6" y="114"/>
                  <a:pt x="91" y="126"/>
                  <a:pt x="91" y="139"/>
                </a:cubicBezTo>
                <a:cubicBezTo>
                  <a:pt x="91" y="142"/>
                  <a:pt x="94" y="145"/>
                  <a:pt x="97" y="145"/>
                </a:cubicBezTo>
                <a:cubicBezTo>
                  <a:pt x="100" y="145"/>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48"/>
          <p:cNvSpPr/>
          <p:nvPr/>
        </p:nvSpPr>
        <p:spPr>
          <a:xfrm>
            <a:off x="2353402" y="4060971"/>
            <a:ext cx="379135" cy="378031"/>
          </a:xfrm>
          <a:custGeom>
            <a:avLst/>
            <a:gdLst/>
            <a:ahLst/>
            <a:cxnLst/>
            <a:rect l="l" t="t" r="r" b="b"/>
            <a:pathLst>
              <a:path w="145" h="144" extrusionOk="0">
                <a:moveTo>
                  <a:pt x="52" y="144"/>
                </a:moveTo>
                <a:cubicBezTo>
                  <a:pt x="38" y="144"/>
                  <a:pt x="25" y="139"/>
                  <a:pt x="15" y="129"/>
                </a:cubicBezTo>
                <a:cubicBezTo>
                  <a:pt x="6" y="120"/>
                  <a:pt x="0" y="107"/>
                  <a:pt x="0" y="93"/>
                </a:cubicBezTo>
                <a:cubicBezTo>
                  <a:pt x="0" y="85"/>
                  <a:pt x="4" y="75"/>
                  <a:pt x="12" y="62"/>
                </a:cubicBezTo>
                <a:cubicBezTo>
                  <a:pt x="18" y="53"/>
                  <a:pt x="25" y="42"/>
                  <a:pt x="33" y="31"/>
                </a:cubicBezTo>
                <a:cubicBezTo>
                  <a:pt x="41" y="21"/>
                  <a:pt x="56" y="20"/>
                  <a:pt x="66" y="27"/>
                </a:cubicBezTo>
                <a:cubicBezTo>
                  <a:pt x="68" y="29"/>
                  <a:pt x="69" y="33"/>
                  <a:pt x="67" y="35"/>
                </a:cubicBezTo>
                <a:cubicBezTo>
                  <a:pt x="65" y="38"/>
                  <a:pt x="61" y="38"/>
                  <a:pt x="59" y="36"/>
                </a:cubicBezTo>
                <a:cubicBezTo>
                  <a:pt x="54" y="32"/>
                  <a:pt x="46" y="33"/>
                  <a:pt x="42" y="38"/>
                </a:cubicBezTo>
                <a:cubicBezTo>
                  <a:pt x="23" y="63"/>
                  <a:pt x="12" y="83"/>
                  <a:pt x="12" y="93"/>
                </a:cubicBezTo>
                <a:cubicBezTo>
                  <a:pt x="12" y="115"/>
                  <a:pt x="30" y="133"/>
                  <a:pt x="52" y="133"/>
                </a:cubicBezTo>
                <a:cubicBezTo>
                  <a:pt x="72" y="133"/>
                  <a:pt x="90" y="117"/>
                  <a:pt x="91" y="96"/>
                </a:cubicBezTo>
                <a:cubicBezTo>
                  <a:pt x="92" y="93"/>
                  <a:pt x="94" y="91"/>
                  <a:pt x="97" y="91"/>
                </a:cubicBezTo>
                <a:cubicBezTo>
                  <a:pt x="101" y="91"/>
                  <a:pt x="103" y="94"/>
                  <a:pt x="103" y="97"/>
                </a:cubicBezTo>
                <a:cubicBezTo>
                  <a:pt x="102" y="110"/>
                  <a:pt x="96" y="122"/>
                  <a:pt x="86" y="131"/>
                </a:cubicBezTo>
                <a:cubicBezTo>
                  <a:pt x="77" y="140"/>
                  <a:pt x="65" y="144"/>
                  <a:pt x="52" y="144"/>
                </a:cubicBezTo>
                <a:close/>
                <a:moveTo>
                  <a:pt x="145" y="47"/>
                </a:moveTo>
                <a:cubicBezTo>
                  <a:pt x="145" y="38"/>
                  <a:pt x="138" y="24"/>
                  <a:pt x="123" y="6"/>
                </a:cubicBezTo>
                <a:cubicBezTo>
                  <a:pt x="120" y="2"/>
                  <a:pt x="115" y="0"/>
                  <a:pt x="110" y="0"/>
                </a:cubicBezTo>
                <a:cubicBezTo>
                  <a:pt x="105" y="0"/>
                  <a:pt x="100" y="2"/>
                  <a:pt x="97" y="6"/>
                </a:cubicBezTo>
                <a:cubicBezTo>
                  <a:pt x="83" y="24"/>
                  <a:pt x="75" y="38"/>
                  <a:pt x="75" y="47"/>
                </a:cubicBezTo>
                <a:cubicBezTo>
                  <a:pt x="75" y="66"/>
                  <a:pt x="91" y="82"/>
                  <a:pt x="110" y="82"/>
                </a:cubicBezTo>
                <a:cubicBezTo>
                  <a:pt x="129" y="82"/>
                  <a:pt x="145" y="66"/>
                  <a:pt x="145" y="47"/>
                </a:cubicBezTo>
                <a:close/>
                <a:moveTo>
                  <a:pt x="114" y="13"/>
                </a:moveTo>
                <a:cubicBezTo>
                  <a:pt x="126" y="29"/>
                  <a:pt x="134" y="41"/>
                  <a:pt x="134" y="47"/>
                </a:cubicBezTo>
                <a:cubicBezTo>
                  <a:pt x="134" y="60"/>
                  <a:pt x="123" y="71"/>
                  <a:pt x="110" y="71"/>
                </a:cubicBezTo>
                <a:cubicBezTo>
                  <a:pt x="97" y="71"/>
                  <a:pt x="87" y="60"/>
                  <a:pt x="87" y="47"/>
                </a:cubicBezTo>
                <a:cubicBezTo>
                  <a:pt x="87" y="41"/>
                  <a:pt x="94" y="29"/>
                  <a:pt x="106" y="13"/>
                </a:cubicBezTo>
                <a:cubicBezTo>
                  <a:pt x="107" y="12"/>
                  <a:pt x="108" y="11"/>
                  <a:pt x="110" y="11"/>
                </a:cubicBezTo>
                <a:cubicBezTo>
                  <a:pt x="112" y="11"/>
                  <a:pt x="113" y="12"/>
                  <a:pt x="114" y="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48"/>
          <p:cNvSpPr/>
          <p:nvPr/>
        </p:nvSpPr>
        <p:spPr>
          <a:xfrm>
            <a:off x="3168982" y="4058767"/>
            <a:ext cx="379135" cy="380235"/>
          </a:xfrm>
          <a:custGeom>
            <a:avLst/>
            <a:gdLst/>
            <a:ahLst/>
            <a:cxnLst/>
            <a:rect l="l" t="t" r="r" b="b"/>
            <a:pathLst>
              <a:path w="145" h="145" extrusionOk="0">
                <a:moveTo>
                  <a:pt x="143" y="144"/>
                </a:moveTo>
                <a:cubicBezTo>
                  <a:pt x="142" y="145"/>
                  <a:pt x="141" y="145"/>
                  <a:pt x="139" y="145"/>
                </a:cubicBezTo>
                <a:cubicBezTo>
                  <a:pt x="138" y="145"/>
                  <a:pt x="136" y="145"/>
                  <a:pt x="135" y="144"/>
                </a:cubicBezTo>
                <a:cubicBezTo>
                  <a:pt x="31" y="40"/>
                  <a:pt x="31" y="40"/>
                  <a:pt x="31" y="40"/>
                </a:cubicBezTo>
                <a:cubicBezTo>
                  <a:pt x="25" y="43"/>
                  <a:pt x="21" y="50"/>
                  <a:pt x="21" y="57"/>
                </a:cubicBezTo>
                <a:cubicBezTo>
                  <a:pt x="21" y="59"/>
                  <a:pt x="21" y="61"/>
                  <a:pt x="22" y="64"/>
                </a:cubicBezTo>
                <a:cubicBezTo>
                  <a:pt x="23" y="66"/>
                  <a:pt x="22" y="69"/>
                  <a:pt x="20" y="71"/>
                </a:cubicBezTo>
                <a:cubicBezTo>
                  <a:pt x="15" y="73"/>
                  <a:pt x="12" y="78"/>
                  <a:pt x="12" y="84"/>
                </a:cubicBezTo>
                <a:cubicBezTo>
                  <a:pt x="12" y="92"/>
                  <a:pt x="18" y="99"/>
                  <a:pt x="27" y="99"/>
                </a:cubicBezTo>
                <a:cubicBezTo>
                  <a:pt x="30" y="99"/>
                  <a:pt x="32" y="101"/>
                  <a:pt x="32" y="104"/>
                </a:cubicBezTo>
                <a:cubicBezTo>
                  <a:pt x="32" y="107"/>
                  <a:pt x="30" y="110"/>
                  <a:pt x="27" y="110"/>
                </a:cubicBezTo>
                <a:cubicBezTo>
                  <a:pt x="12" y="110"/>
                  <a:pt x="0" y="98"/>
                  <a:pt x="0" y="84"/>
                </a:cubicBezTo>
                <a:cubicBezTo>
                  <a:pt x="0" y="76"/>
                  <a:pt x="4" y="68"/>
                  <a:pt x="10" y="63"/>
                </a:cubicBezTo>
                <a:cubicBezTo>
                  <a:pt x="10" y="61"/>
                  <a:pt x="10" y="59"/>
                  <a:pt x="10" y="57"/>
                </a:cubicBezTo>
                <a:cubicBezTo>
                  <a:pt x="10" y="47"/>
                  <a:pt x="15" y="37"/>
                  <a:pt x="23" y="32"/>
                </a:cubicBezTo>
                <a:cubicBezTo>
                  <a:pt x="2" y="11"/>
                  <a:pt x="2" y="11"/>
                  <a:pt x="2" y="11"/>
                </a:cubicBezTo>
                <a:cubicBezTo>
                  <a:pt x="0" y="8"/>
                  <a:pt x="0" y="5"/>
                  <a:pt x="2" y="3"/>
                </a:cubicBezTo>
                <a:cubicBezTo>
                  <a:pt x="4" y="0"/>
                  <a:pt x="8" y="0"/>
                  <a:pt x="10" y="3"/>
                </a:cubicBezTo>
                <a:cubicBezTo>
                  <a:pt x="143" y="136"/>
                  <a:pt x="143" y="136"/>
                  <a:pt x="143" y="136"/>
                </a:cubicBezTo>
                <a:cubicBezTo>
                  <a:pt x="145" y="138"/>
                  <a:pt x="145" y="142"/>
                  <a:pt x="143" y="144"/>
                </a:cubicBezTo>
                <a:close/>
                <a:moveTo>
                  <a:pt x="45" y="23"/>
                </a:moveTo>
                <a:cubicBezTo>
                  <a:pt x="48" y="25"/>
                  <a:pt x="51" y="24"/>
                  <a:pt x="53" y="22"/>
                </a:cubicBezTo>
                <a:cubicBezTo>
                  <a:pt x="58" y="16"/>
                  <a:pt x="65" y="12"/>
                  <a:pt x="73" y="12"/>
                </a:cubicBezTo>
                <a:cubicBezTo>
                  <a:pt x="87" y="12"/>
                  <a:pt x="97" y="23"/>
                  <a:pt x="98" y="36"/>
                </a:cubicBezTo>
                <a:cubicBezTo>
                  <a:pt x="98" y="38"/>
                  <a:pt x="99" y="39"/>
                  <a:pt x="100" y="40"/>
                </a:cubicBezTo>
                <a:cubicBezTo>
                  <a:pt x="101" y="41"/>
                  <a:pt x="102" y="42"/>
                  <a:pt x="104" y="42"/>
                </a:cubicBezTo>
                <a:cubicBezTo>
                  <a:pt x="104" y="42"/>
                  <a:pt x="105" y="42"/>
                  <a:pt x="105" y="42"/>
                </a:cubicBezTo>
                <a:cubicBezTo>
                  <a:pt x="121" y="42"/>
                  <a:pt x="134" y="54"/>
                  <a:pt x="134" y="70"/>
                </a:cubicBezTo>
                <a:cubicBezTo>
                  <a:pt x="134" y="79"/>
                  <a:pt x="130" y="87"/>
                  <a:pt x="123" y="92"/>
                </a:cubicBezTo>
                <a:cubicBezTo>
                  <a:pt x="121" y="94"/>
                  <a:pt x="120" y="98"/>
                  <a:pt x="122" y="100"/>
                </a:cubicBezTo>
                <a:cubicBezTo>
                  <a:pt x="124" y="101"/>
                  <a:pt x="125" y="102"/>
                  <a:pt x="127" y="102"/>
                </a:cubicBezTo>
                <a:cubicBezTo>
                  <a:pt x="128" y="102"/>
                  <a:pt x="129" y="102"/>
                  <a:pt x="130" y="101"/>
                </a:cubicBezTo>
                <a:cubicBezTo>
                  <a:pt x="140" y="93"/>
                  <a:pt x="145" y="82"/>
                  <a:pt x="145" y="70"/>
                </a:cubicBezTo>
                <a:cubicBezTo>
                  <a:pt x="145" y="49"/>
                  <a:pt x="129" y="32"/>
                  <a:pt x="109" y="31"/>
                </a:cubicBezTo>
                <a:cubicBezTo>
                  <a:pt x="107" y="23"/>
                  <a:pt x="104" y="16"/>
                  <a:pt x="98" y="11"/>
                </a:cubicBezTo>
                <a:cubicBezTo>
                  <a:pt x="91" y="5"/>
                  <a:pt x="83" y="1"/>
                  <a:pt x="73" y="1"/>
                </a:cubicBezTo>
                <a:cubicBezTo>
                  <a:pt x="62" y="1"/>
                  <a:pt x="51" y="6"/>
                  <a:pt x="44" y="15"/>
                </a:cubicBezTo>
                <a:cubicBezTo>
                  <a:pt x="43" y="18"/>
                  <a:pt x="43" y="21"/>
                  <a:pt x="45" y="23"/>
                </a:cubicBezTo>
                <a:close/>
                <a:moveTo>
                  <a:pt x="55" y="94"/>
                </a:moveTo>
                <a:cubicBezTo>
                  <a:pt x="55" y="90"/>
                  <a:pt x="52" y="86"/>
                  <a:pt x="48" y="86"/>
                </a:cubicBezTo>
                <a:cubicBezTo>
                  <a:pt x="44" y="86"/>
                  <a:pt x="41" y="90"/>
                  <a:pt x="41" y="94"/>
                </a:cubicBezTo>
                <a:cubicBezTo>
                  <a:pt x="41" y="97"/>
                  <a:pt x="44" y="101"/>
                  <a:pt x="48" y="101"/>
                </a:cubicBezTo>
                <a:cubicBezTo>
                  <a:pt x="52" y="101"/>
                  <a:pt x="55" y="97"/>
                  <a:pt x="55" y="94"/>
                </a:cubicBezTo>
                <a:close/>
                <a:moveTo>
                  <a:pt x="78" y="138"/>
                </a:moveTo>
                <a:cubicBezTo>
                  <a:pt x="78" y="135"/>
                  <a:pt x="75" y="131"/>
                  <a:pt x="71" y="131"/>
                </a:cubicBezTo>
                <a:cubicBezTo>
                  <a:pt x="67" y="131"/>
                  <a:pt x="64" y="135"/>
                  <a:pt x="64" y="138"/>
                </a:cubicBezTo>
                <a:cubicBezTo>
                  <a:pt x="64" y="142"/>
                  <a:pt x="67" y="145"/>
                  <a:pt x="71" y="145"/>
                </a:cubicBezTo>
                <a:cubicBezTo>
                  <a:pt x="75" y="145"/>
                  <a:pt x="78" y="142"/>
                  <a:pt x="78" y="138"/>
                </a:cubicBezTo>
                <a:close/>
                <a:moveTo>
                  <a:pt x="78" y="116"/>
                </a:moveTo>
                <a:cubicBezTo>
                  <a:pt x="78" y="112"/>
                  <a:pt x="75" y="109"/>
                  <a:pt x="71" y="109"/>
                </a:cubicBezTo>
                <a:cubicBezTo>
                  <a:pt x="67" y="109"/>
                  <a:pt x="64" y="112"/>
                  <a:pt x="64" y="116"/>
                </a:cubicBezTo>
                <a:cubicBezTo>
                  <a:pt x="64" y="120"/>
                  <a:pt x="67" y="123"/>
                  <a:pt x="71" y="123"/>
                </a:cubicBezTo>
                <a:cubicBezTo>
                  <a:pt x="75" y="123"/>
                  <a:pt x="78" y="120"/>
                  <a:pt x="78" y="116"/>
                </a:cubicBezTo>
                <a:close/>
                <a:moveTo>
                  <a:pt x="101" y="138"/>
                </a:moveTo>
                <a:cubicBezTo>
                  <a:pt x="101" y="135"/>
                  <a:pt x="97" y="131"/>
                  <a:pt x="93" y="131"/>
                </a:cubicBezTo>
                <a:cubicBezTo>
                  <a:pt x="90" y="131"/>
                  <a:pt x="86" y="135"/>
                  <a:pt x="86" y="138"/>
                </a:cubicBezTo>
                <a:cubicBezTo>
                  <a:pt x="86" y="142"/>
                  <a:pt x="90" y="145"/>
                  <a:pt x="93" y="145"/>
                </a:cubicBezTo>
                <a:cubicBezTo>
                  <a:pt x="97" y="145"/>
                  <a:pt x="101" y="142"/>
                  <a:pt x="101" y="138"/>
                </a:cubicBezTo>
                <a:close/>
                <a:moveTo>
                  <a:pt x="55" y="116"/>
                </a:moveTo>
                <a:cubicBezTo>
                  <a:pt x="55" y="112"/>
                  <a:pt x="52" y="109"/>
                  <a:pt x="48" y="109"/>
                </a:cubicBezTo>
                <a:cubicBezTo>
                  <a:pt x="44" y="109"/>
                  <a:pt x="41" y="112"/>
                  <a:pt x="41" y="116"/>
                </a:cubicBezTo>
                <a:cubicBezTo>
                  <a:pt x="41" y="120"/>
                  <a:pt x="44" y="123"/>
                  <a:pt x="48" y="123"/>
                </a:cubicBezTo>
                <a:cubicBezTo>
                  <a:pt x="52" y="123"/>
                  <a:pt x="55" y="120"/>
                  <a:pt x="55" y="116"/>
                </a:cubicBezTo>
                <a:close/>
                <a:moveTo>
                  <a:pt x="55" y="138"/>
                </a:moveTo>
                <a:cubicBezTo>
                  <a:pt x="55" y="135"/>
                  <a:pt x="52" y="131"/>
                  <a:pt x="48" y="131"/>
                </a:cubicBezTo>
                <a:cubicBezTo>
                  <a:pt x="44" y="131"/>
                  <a:pt x="41" y="135"/>
                  <a:pt x="41" y="138"/>
                </a:cubicBezTo>
                <a:cubicBezTo>
                  <a:pt x="41" y="142"/>
                  <a:pt x="44" y="145"/>
                  <a:pt x="48" y="145"/>
                </a:cubicBezTo>
                <a:cubicBezTo>
                  <a:pt x="52" y="145"/>
                  <a:pt x="55" y="142"/>
                  <a:pt x="55" y="13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48"/>
          <p:cNvSpPr/>
          <p:nvPr/>
        </p:nvSpPr>
        <p:spPr>
          <a:xfrm>
            <a:off x="8043725" y="3462515"/>
            <a:ext cx="379135" cy="378031"/>
          </a:xfrm>
          <a:custGeom>
            <a:avLst/>
            <a:gdLst/>
            <a:ahLst/>
            <a:cxnLst/>
            <a:rect l="l" t="t" r="r" b="b"/>
            <a:pathLst>
              <a:path w="145" h="144" extrusionOk="0">
                <a:moveTo>
                  <a:pt x="140" y="141"/>
                </a:moveTo>
                <a:cubicBezTo>
                  <a:pt x="128" y="143"/>
                  <a:pt x="116" y="144"/>
                  <a:pt x="105" y="144"/>
                </a:cubicBezTo>
                <a:cubicBezTo>
                  <a:pt x="90" y="144"/>
                  <a:pt x="78" y="142"/>
                  <a:pt x="67" y="140"/>
                </a:cubicBezTo>
                <a:cubicBezTo>
                  <a:pt x="62" y="139"/>
                  <a:pt x="57" y="138"/>
                  <a:pt x="52" y="137"/>
                </a:cubicBezTo>
                <a:cubicBezTo>
                  <a:pt x="48" y="137"/>
                  <a:pt x="46" y="134"/>
                  <a:pt x="47" y="131"/>
                </a:cubicBezTo>
                <a:cubicBezTo>
                  <a:pt x="47" y="128"/>
                  <a:pt x="50" y="126"/>
                  <a:pt x="53" y="126"/>
                </a:cubicBezTo>
                <a:cubicBezTo>
                  <a:pt x="59" y="127"/>
                  <a:pt x="64" y="128"/>
                  <a:pt x="69" y="129"/>
                </a:cubicBezTo>
                <a:cubicBezTo>
                  <a:pt x="79" y="131"/>
                  <a:pt x="90" y="133"/>
                  <a:pt x="104" y="133"/>
                </a:cubicBezTo>
                <a:cubicBezTo>
                  <a:pt x="115" y="133"/>
                  <a:pt x="126" y="132"/>
                  <a:pt x="138" y="130"/>
                </a:cubicBezTo>
                <a:cubicBezTo>
                  <a:pt x="141" y="129"/>
                  <a:pt x="144" y="131"/>
                  <a:pt x="145" y="134"/>
                </a:cubicBezTo>
                <a:cubicBezTo>
                  <a:pt x="145" y="137"/>
                  <a:pt x="143" y="140"/>
                  <a:pt x="140" y="141"/>
                </a:cubicBezTo>
                <a:close/>
                <a:moveTo>
                  <a:pt x="31" y="88"/>
                </a:moveTo>
                <a:cubicBezTo>
                  <a:pt x="32" y="88"/>
                  <a:pt x="32" y="88"/>
                  <a:pt x="33" y="88"/>
                </a:cubicBezTo>
                <a:cubicBezTo>
                  <a:pt x="35" y="87"/>
                  <a:pt x="38" y="87"/>
                  <a:pt x="40" y="87"/>
                </a:cubicBezTo>
                <a:cubicBezTo>
                  <a:pt x="46" y="87"/>
                  <a:pt x="53" y="88"/>
                  <a:pt x="60" y="90"/>
                </a:cubicBezTo>
                <a:cubicBezTo>
                  <a:pt x="63" y="90"/>
                  <a:pt x="66" y="88"/>
                  <a:pt x="67" y="85"/>
                </a:cubicBezTo>
                <a:cubicBezTo>
                  <a:pt x="68" y="82"/>
                  <a:pt x="66" y="79"/>
                  <a:pt x="63" y="79"/>
                </a:cubicBezTo>
                <a:cubicBezTo>
                  <a:pt x="54" y="77"/>
                  <a:pt x="47" y="76"/>
                  <a:pt x="41" y="76"/>
                </a:cubicBezTo>
                <a:cubicBezTo>
                  <a:pt x="39" y="76"/>
                  <a:pt x="37" y="76"/>
                  <a:pt x="36" y="76"/>
                </a:cubicBezTo>
                <a:cubicBezTo>
                  <a:pt x="36" y="75"/>
                  <a:pt x="36" y="73"/>
                  <a:pt x="36" y="72"/>
                </a:cubicBezTo>
                <a:cubicBezTo>
                  <a:pt x="36" y="56"/>
                  <a:pt x="42" y="41"/>
                  <a:pt x="54" y="29"/>
                </a:cubicBezTo>
                <a:cubicBezTo>
                  <a:pt x="65" y="18"/>
                  <a:pt x="80" y="11"/>
                  <a:pt x="97" y="11"/>
                </a:cubicBezTo>
                <a:cubicBezTo>
                  <a:pt x="97" y="11"/>
                  <a:pt x="97" y="11"/>
                  <a:pt x="97" y="11"/>
                </a:cubicBezTo>
                <a:cubicBezTo>
                  <a:pt x="100" y="11"/>
                  <a:pt x="104" y="12"/>
                  <a:pt x="108" y="12"/>
                </a:cubicBezTo>
                <a:cubicBezTo>
                  <a:pt x="109" y="13"/>
                  <a:pt x="110" y="14"/>
                  <a:pt x="110" y="14"/>
                </a:cubicBezTo>
                <a:cubicBezTo>
                  <a:pt x="110" y="15"/>
                  <a:pt x="110" y="16"/>
                  <a:pt x="109" y="17"/>
                </a:cubicBezTo>
                <a:cubicBezTo>
                  <a:pt x="93" y="31"/>
                  <a:pt x="84" y="51"/>
                  <a:pt x="84" y="72"/>
                </a:cubicBezTo>
                <a:cubicBezTo>
                  <a:pt x="84" y="91"/>
                  <a:pt x="91" y="108"/>
                  <a:pt x="103" y="122"/>
                </a:cubicBezTo>
                <a:cubicBezTo>
                  <a:pt x="104" y="123"/>
                  <a:pt x="106" y="124"/>
                  <a:pt x="107" y="124"/>
                </a:cubicBezTo>
                <a:cubicBezTo>
                  <a:pt x="109" y="124"/>
                  <a:pt x="110" y="123"/>
                  <a:pt x="111" y="122"/>
                </a:cubicBezTo>
                <a:cubicBezTo>
                  <a:pt x="113" y="120"/>
                  <a:pt x="114" y="116"/>
                  <a:pt x="111" y="114"/>
                </a:cubicBezTo>
                <a:cubicBezTo>
                  <a:pt x="101" y="103"/>
                  <a:pt x="95" y="88"/>
                  <a:pt x="95" y="72"/>
                </a:cubicBezTo>
                <a:cubicBezTo>
                  <a:pt x="95" y="54"/>
                  <a:pt x="103" y="37"/>
                  <a:pt x="116" y="26"/>
                </a:cubicBezTo>
                <a:cubicBezTo>
                  <a:pt x="121" y="22"/>
                  <a:pt x="122" y="17"/>
                  <a:pt x="121" y="11"/>
                </a:cubicBezTo>
                <a:cubicBezTo>
                  <a:pt x="120" y="6"/>
                  <a:pt x="115" y="2"/>
                  <a:pt x="110" y="1"/>
                </a:cubicBezTo>
                <a:cubicBezTo>
                  <a:pt x="106" y="0"/>
                  <a:pt x="101" y="0"/>
                  <a:pt x="97" y="0"/>
                </a:cubicBezTo>
                <a:cubicBezTo>
                  <a:pt x="97" y="0"/>
                  <a:pt x="97" y="0"/>
                  <a:pt x="97" y="0"/>
                </a:cubicBezTo>
                <a:cubicBezTo>
                  <a:pt x="77" y="0"/>
                  <a:pt x="59" y="8"/>
                  <a:pt x="46" y="21"/>
                </a:cubicBezTo>
                <a:cubicBezTo>
                  <a:pt x="32" y="35"/>
                  <a:pt x="24" y="53"/>
                  <a:pt x="24" y="72"/>
                </a:cubicBezTo>
                <a:cubicBezTo>
                  <a:pt x="24" y="75"/>
                  <a:pt x="25" y="79"/>
                  <a:pt x="25" y="83"/>
                </a:cubicBezTo>
                <a:cubicBezTo>
                  <a:pt x="26" y="86"/>
                  <a:pt x="28" y="88"/>
                  <a:pt x="31" y="88"/>
                </a:cubicBezTo>
                <a:close/>
                <a:moveTo>
                  <a:pt x="75" y="116"/>
                </a:moveTo>
                <a:cubicBezTo>
                  <a:pt x="76" y="116"/>
                  <a:pt x="76" y="117"/>
                  <a:pt x="76" y="117"/>
                </a:cubicBezTo>
                <a:cubicBezTo>
                  <a:pt x="79" y="117"/>
                  <a:pt x="81" y="115"/>
                  <a:pt x="82" y="112"/>
                </a:cubicBezTo>
                <a:cubicBezTo>
                  <a:pt x="82" y="109"/>
                  <a:pt x="80" y="106"/>
                  <a:pt x="77" y="105"/>
                </a:cubicBezTo>
                <a:cubicBezTo>
                  <a:pt x="75" y="105"/>
                  <a:pt x="73" y="104"/>
                  <a:pt x="70" y="104"/>
                </a:cubicBezTo>
                <a:cubicBezTo>
                  <a:pt x="61" y="102"/>
                  <a:pt x="52" y="100"/>
                  <a:pt x="41" y="100"/>
                </a:cubicBezTo>
                <a:cubicBezTo>
                  <a:pt x="30" y="100"/>
                  <a:pt x="18" y="101"/>
                  <a:pt x="4" y="105"/>
                </a:cubicBezTo>
                <a:cubicBezTo>
                  <a:pt x="1" y="106"/>
                  <a:pt x="0" y="109"/>
                  <a:pt x="1" y="112"/>
                </a:cubicBezTo>
                <a:cubicBezTo>
                  <a:pt x="1" y="115"/>
                  <a:pt x="5" y="117"/>
                  <a:pt x="8" y="116"/>
                </a:cubicBezTo>
                <a:cubicBezTo>
                  <a:pt x="20" y="113"/>
                  <a:pt x="30" y="111"/>
                  <a:pt x="40" y="111"/>
                </a:cubicBezTo>
                <a:cubicBezTo>
                  <a:pt x="50" y="111"/>
                  <a:pt x="59" y="113"/>
                  <a:pt x="68" y="115"/>
                </a:cubicBezTo>
                <a:cubicBezTo>
                  <a:pt x="70" y="115"/>
                  <a:pt x="73" y="116"/>
                  <a:pt x="75" y="116"/>
                </a:cubicBezTo>
                <a:close/>
                <a:moveTo>
                  <a:pt x="6" y="141"/>
                </a:moveTo>
                <a:cubicBezTo>
                  <a:pt x="4" y="141"/>
                  <a:pt x="1" y="140"/>
                  <a:pt x="1" y="137"/>
                </a:cubicBezTo>
                <a:cubicBezTo>
                  <a:pt x="0" y="134"/>
                  <a:pt x="1" y="131"/>
                  <a:pt x="4" y="130"/>
                </a:cubicBezTo>
                <a:cubicBezTo>
                  <a:pt x="11" y="128"/>
                  <a:pt x="17" y="127"/>
                  <a:pt x="24" y="126"/>
                </a:cubicBezTo>
                <a:cubicBezTo>
                  <a:pt x="27" y="126"/>
                  <a:pt x="30" y="128"/>
                  <a:pt x="30" y="131"/>
                </a:cubicBezTo>
                <a:cubicBezTo>
                  <a:pt x="30" y="134"/>
                  <a:pt x="28" y="137"/>
                  <a:pt x="25" y="137"/>
                </a:cubicBezTo>
                <a:cubicBezTo>
                  <a:pt x="20" y="138"/>
                  <a:pt x="14" y="139"/>
                  <a:pt x="8" y="141"/>
                </a:cubicBezTo>
                <a:cubicBezTo>
                  <a:pt x="7" y="141"/>
                  <a:pt x="7" y="141"/>
                  <a:pt x="6" y="141"/>
                </a:cubicBezTo>
                <a:close/>
                <a:moveTo>
                  <a:pt x="20" y="15"/>
                </a:moveTo>
                <a:cubicBezTo>
                  <a:pt x="20" y="19"/>
                  <a:pt x="23" y="22"/>
                  <a:pt x="27" y="22"/>
                </a:cubicBezTo>
                <a:cubicBezTo>
                  <a:pt x="31" y="22"/>
                  <a:pt x="34" y="19"/>
                  <a:pt x="34" y="15"/>
                </a:cubicBezTo>
                <a:cubicBezTo>
                  <a:pt x="34" y="11"/>
                  <a:pt x="31" y="8"/>
                  <a:pt x="27" y="8"/>
                </a:cubicBezTo>
                <a:cubicBezTo>
                  <a:pt x="23" y="8"/>
                  <a:pt x="20" y="11"/>
                  <a:pt x="20" y="15"/>
                </a:cubicBezTo>
                <a:close/>
                <a:moveTo>
                  <a:pt x="131" y="96"/>
                </a:moveTo>
                <a:cubicBezTo>
                  <a:pt x="131" y="100"/>
                  <a:pt x="134" y="103"/>
                  <a:pt x="138" y="103"/>
                </a:cubicBezTo>
                <a:cubicBezTo>
                  <a:pt x="142" y="103"/>
                  <a:pt x="145" y="100"/>
                  <a:pt x="145" y="96"/>
                </a:cubicBezTo>
                <a:cubicBezTo>
                  <a:pt x="145" y="92"/>
                  <a:pt x="142" y="89"/>
                  <a:pt x="138" y="89"/>
                </a:cubicBezTo>
                <a:cubicBezTo>
                  <a:pt x="134" y="89"/>
                  <a:pt x="131" y="92"/>
                  <a:pt x="131" y="96"/>
                </a:cubicBezTo>
                <a:close/>
                <a:moveTo>
                  <a:pt x="114" y="58"/>
                </a:moveTo>
                <a:cubicBezTo>
                  <a:pt x="114" y="61"/>
                  <a:pt x="118" y="65"/>
                  <a:pt x="121" y="65"/>
                </a:cubicBezTo>
                <a:cubicBezTo>
                  <a:pt x="125" y="65"/>
                  <a:pt x="128" y="61"/>
                  <a:pt x="128" y="58"/>
                </a:cubicBezTo>
                <a:cubicBezTo>
                  <a:pt x="128" y="54"/>
                  <a:pt x="125" y="51"/>
                  <a:pt x="121" y="51"/>
                </a:cubicBezTo>
                <a:cubicBezTo>
                  <a:pt x="118" y="51"/>
                  <a:pt x="114" y="54"/>
                  <a:pt x="114" y="58"/>
                </a:cubicBezTo>
                <a:close/>
                <a:moveTo>
                  <a:pt x="0" y="52"/>
                </a:moveTo>
                <a:cubicBezTo>
                  <a:pt x="0" y="56"/>
                  <a:pt x="4" y="59"/>
                  <a:pt x="7" y="59"/>
                </a:cubicBezTo>
                <a:cubicBezTo>
                  <a:pt x="11" y="59"/>
                  <a:pt x="14" y="56"/>
                  <a:pt x="14" y="52"/>
                </a:cubicBezTo>
                <a:cubicBezTo>
                  <a:pt x="14" y="48"/>
                  <a:pt x="11" y="45"/>
                  <a:pt x="7" y="45"/>
                </a:cubicBezTo>
                <a:cubicBezTo>
                  <a:pt x="4" y="45"/>
                  <a:pt x="0" y="48"/>
                  <a:pt x="0" y="5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48"/>
          <p:cNvSpPr/>
          <p:nvPr/>
        </p:nvSpPr>
        <p:spPr>
          <a:xfrm>
            <a:off x="1526801" y="4060971"/>
            <a:ext cx="379135" cy="378031"/>
          </a:xfrm>
          <a:custGeom>
            <a:avLst/>
            <a:gdLst/>
            <a:ahLst/>
            <a:cxnLst/>
            <a:rect l="l" t="t" r="r" b="b"/>
            <a:pathLst>
              <a:path w="145" h="144" extrusionOk="0">
                <a:moveTo>
                  <a:pt x="105" y="144"/>
                </a:moveTo>
                <a:cubicBezTo>
                  <a:pt x="90" y="144"/>
                  <a:pt x="78" y="142"/>
                  <a:pt x="67" y="140"/>
                </a:cubicBezTo>
                <a:cubicBezTo>
                  <a:pt x="62" y="139"/>
                  <a:pt x="57" y="138"/>
                  <a:pt x="52" y="137"/>
                </a:cubicBezTo>
                <a:cubicBezTo>
                  <a:pt x="48" y="136"/>
                  <a:pt x="46" y="134"/>
                  <a:pt x="47" y="131"/>
                </a:cubicBezTo>
                <a:cubicBezTo>
                  <a:pt x="47" y="127"/>
                  <a:pt x="50" y="125"/>
                  <a:pt x="53" y="126"/>
                </a:cubicBezTo>
                <a:cubicBezTo>
                  <a:pt x="59" y="127"/>
                  <a:pt x="64" y="128"/>
                  <a:pt x="70" y="129"/>
                </a:cubicBezTo>
                <a:cubicBezTo>
                  <a:pt x="87" y="132"/>
                  <a:pt x="105" y="136"/>
                  <a:pt x="138" y="130"/>
                </a:cubicBezTo>
                <a:cubicBezTo>
                  <a:pt x="141" y="129"/>
                  <a:pt x="144" y="131"/>
                  <a:pt x="145" y="134"/>
                </a:cubicBezTo>
                <a:cubicBezTo>
                  <a:pt x="145" y="137"/>
                  <a:pt x="143" y="140"/>
                  <a:pt x="140" y="141"/>
                </a:cubicBezTo>
                <a:cubicBezTo>
                  <a:pt x="127" y="143"/>
                  <a:pt x="115" y="144"/>
                  <a:pt x="105" y="144"/>
                </a:cubicBezTo>
                <a:close/>
                <a:moveTo>
                  <a:pt x="95" y="114"/>
                </a:moveTo>
                <a:cubicBezTo>
                  <a:pt x="95" y="110"/>
                  <a:pt x="93" y="108"/>
                  <a:pt x="90" y="107"/>
                </a:cubicBezTo>
                <a:cubicBezTo>
                  <a:pt x="82" y="106"/>
                  <a:pt x="76" y="105"/>
                  <a:pt x="69" y="104"/>
                </a:cubicBezTo>
                <a:cubicBezTo>
                  <a:pt x="60" y="102"/>
                  <a:pt x="51" y="100"/>
                  <a:pt x="41" y="100"/>
                </a:cubicBezTo>
                <a:cubicBezTo>
                  <a:pt x="30" y="99"/>
                  <a:pt x="18" y="101"/>
                  <a:pt x="4" y="105"/>
                </a:cubicBezTo>
                <a:cubicBezTo>
                  <a:pt x="1" y="106"/>
                  <a:pt x="0" y="109"/>
                  <a:pt x="1" y="112"/>
                </a:cubicBezTo>
                <a:cubicBezTo>
                  <a:pt x="1" y="115"/>
                  <a:pt x="5" y="117"/>
                  <a:pt x="8" y="116"/>
                </a:cubicBezTo>
                <a:cubicBezTo>
                  <a:pt x="20" y="112"/>
                  <a:pt x="30" y="111"/>
                  <a:pt x="40" y="111"/>
                </a:cubicBezTo>
                <a:cubicBezTo>
                  <a:pt x="50" y="111"/>
                  <a:pt x="58" y="113"/>
                  <a:pt x="67" y="115"/>
                </a:cubicBezTo>
                <a:cubicBezTo>
                  <a:pt x="74" y="116"/>
                  <a:pt x="80" y="118"/>
                  <a:pt x="88" y="118"/>
                </a:cubicBezTo>
                <a:cubicBezTo>
                  <a:pt x="89" y="119"/>
                  <a:pt x="89" y="119"/>
                  <a:pt x="89" y="119"/>
                </a:cubicBezTo>
                <a:cubicBezTo>
                  <a:pt x="92" y="119"/>
                  <a:pt x="94" y="116"/>
                  <a:pt x="95" y="114"/>
                </a:cubicBezTo>
                <a:close/>
                <a:moveTo>
                  <a:pt x="106" y="100"/>
                </a:moveTo>
                <a:cubicBezTo>
                  <a:pt x="112" y="93"/>
                  <a:pt x="115" y="85"/>
                  <a:pt x="116" y="76"/>
                </a:cubicBezTo>
                <a:cubicBezTo>
                  <a:pt x="118" y="52"/>
                  <a:pt x="100" y="31"/>
                  <a:pt x="76" y="28"/>
                </a:cubicBezTo>
                <a:cubicBezTo>
                  <a:pt x="52" y="26"/>
                  <a:pt x="31" y="44"/>
                  <a:pt x="28" y="68"/>
                </a:cubicBezTo>
                <a:cubicBezTo>
                  <a:pt x="28" y="73"/>
                  <a:pt x="28" y="78"/>
                  <a:pt x="30" y="83"/>
                </a:cubicBezTo>
                <a:cubicBezTo>
                  <a:pt x="30" y="85"/>
                  <a:pt x="33" y="87"/>
                  <a:pt x="36" y="87"/>
                </a:cubicBezTo>
                <a:cubicBezTo>
                  <a:pt x="46" y="86"/>
                  <a:pt x="57" y="87"/>
                  <a:pt x="71" y="91"/>
                </a:cubicBezTo>
                <a:cubicBezTo>
                  <a:pt x="74" y="92"/>
                  <a:pt x="77" y="91"/>
                  <a:pt x="78" y="88"/>
                </a:cubicBezTo>
                <a:cubicBezTo>
                  <a:pt x="79" y="85"/>
                  <a:pt x="77" y="81"/>
                  <a:pt x="74" y="81"/>
                </a:cubicBezTo>
                <a:cubicBezTo>
                  <a:pt x="61" y="77"/>
                  <a:pt x="50" y="75"/>
                  <a:pt x="40" y="75"/>
                </a:cubicBezTo>
                <a:cubicBezTo>
                  <a:pt x="40" y="73"/>
                  <a:pt x="40" y="71"/>
                  <a:pt x="40" y="69"/>
                </a:cubicBezTo>
                <a:cubicBezTo>
                  <a:pt x="41" y="51"/>
                  <a:pt x="57" y="38"/>
                  <a:pt x="75" y="40"/>
                </a:cubicBezTo>
                <a:cubicBezTo>
                  <a:pt x="84" y="40"/>
                  <a:pt x="92" y="45"/>
                  <a:pt x="97" y="51"/>
                </a:cubicBezTo>
                <a:cubicBezTo>
                  <a:pt x="103" y="58"/>
                  <a:pt x="106" y="67"/>
                  <a:pt x="105" y="75"/>
                </a:cubicBezTo>
                <a:cubicBezTo>
                  <a:pt x="104" y="82"/>
                  <a:pt x="102" y="88"/>
                  <a:pt x="98" y="93"/>
                </a:cubicBezTo>
                <a:cubicBezTo>
                  <a:pt x="96" y="95"/>
                  <a:pt x="96" y="99"/>
                  <a:pt x="98" y="101"/>
                </a:cubicBezTo>
                <a:cubicBezTo>
                  <a:pt x="99" y="102"/>
                  <a:pt x="101" y="102"/>
                  <a:pt x="102" y="102"/>
                </a:cubicBezTo>
                <a:cubicBezTo>
                  <a:pt x="104" y="102"/>
                  <a:pt x="105" y="101"/>
                  <a:pt x="106" y="100"/>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4" y="17"/>
                  <a:pt x="77" y="15"/>
                  <a:pt x="77" y="11"/>
                </a:cubicBezTo>
                <a:close/>
                <a:moveTo>
                  <a:pt x="139" y="67"/>
                </a:moveTo>
                <a:cubicBezTo>
                  <a:pt x="134" y="67"/>
                  <a:pt x="134" y="67"/>
                  <a:pt x="134" y="67"/>
                </a:cubicBezTo>
                <a:cubicBezTo>
                  <a:pt x="131" y="67"/>
                  <a:pt x="128" y="69"/>
                  <a:pt x="128" y="72"/>
                </a:cubicBezTo>
                <a:cubicBezTo>
                  <a:pt x="128" y="75"/>
                  <a:pt x="130" y="78"/>
                  <a:pt x="134" y="78"/>
                </a:cubicBezTo>
                <a:cubicBezTo>
                  <a:pt x="139" y="78"/>
                  <a:pt x="139" y="78"/>
                  <a:pt x="139" y="78"/>
                </a:cubicBezTo>
                <a:cubicBezTo>
                  <a:pt x="142" y="78"/>
                  <a:pt x="145" y="75"/>
                  <a:pt x="145" y="72"/>
                </a:cubicBezTo>
                <a:cubicBezTo>
                  <a:pt x="145" y="69"/>
                  <a:pt x="142" y="67"/>
                  <a:pt x="139" y="67"/>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8" y="75"/>
                  <a:pt x="17" y="72"/>
                </a:cubicBezTo>
                <a:cubicBezTo>
                  <a:pt x="17" y="69"/>
                  <a:pt x="14" y="67"/>
                  <a:pt x="12" y="67"/>
                </a:cubicBezTo>
                <a:close/>
                <a:moveTo>
                  <a:pt x="6" y="141"/>
                </a:moveTo>
                <a:cubicBezTo>
                  <a:pt x="4" y="141"/>
                  <a:pt x="1" y="139"/>
                  <a:pt x="1" y="137"/>
                </a:cubicBezTo>
                <a:cubicBezTo>
                  <a:pt x="0" y="134"/>
                  <a:pt x="1" y="131"/>
                  <a:pt x="4" y="130"/>
                </a:cubicBezTo>
                <a:cubicBezTo>
                  <a:pt x="11" y="128"/>
                  <a:pt x="17" y="127"/>
                  <a:pt x="24" y="126"/>
                </a:cubicBezTo>
                <a:cubicBezTo>
                  <a:pt x="27" y="125"/>
                  <a:pt x="30" y="128"/>
                  <a:pt x="30" y="131"/>
                </a:cubicBezTo>
                <a:cubicBezTo>
                  <a:pt x="30" y="134"/>
                  <a:pt x="28" y="137"/>
                  <a:pt x="25" y="137"/>
                </a:cubicBezTo>
                <a:cubicBezTo>
                  <a:pt x="20" y="138"/>
                  <a:pt x="14" y="139"/>
                  <a:pt x="8" y="141"/>
                </a:cubicBezTo>
                <a:cubicBezTo>
                  <a:pt x="7" y="141"/>
                  <a:pt x="7" y="141"/>
                  <a:pt x="6" y="141"/>
                </a:cubicBezTo>
                <a:close/>
                <a:moveTo>
                  <a:pt x="113" y="119"/>
                </a:moveTo>
                <a:cubicBezTo>
                  <a:pt x="121" y="119"/>
                  <a:pt x="130" y="118"/>
                  <a:pt x="140" y="116"/>
                </a:cubicBezTo>
                <a:cubicBezTo>
                  <a:pt x="143" y="115"/>
                  <a:pt x="145" y="112"/>
                  <a:pt x="145" y="109"/>
                </a:cubicBezTo>
                <a:cubicBezTo>
                  <a:pt x="144" y="106"/>
                  <a:pt x="141" y="104"/>
                  <a:pt x="138" y="105"/>
                </a:cubicBezTo>
                <a:cubicBezTo>
                  <a:pt x="128" y="107"/>
                  <a:pt x="120" y="108"/>
                  <a:pt x="112" y="108"/>
                </a:cubicBezTo>
                <a:cubicBezTo>
                  <a:pt x="109" y="108"/>
                  <a:pt x="107" y="111"/>
                  <a:pt x="107" y="114"/>
                </a:cubicBezTo>
                <a:cubicBezTo>
                  <a:pt x="107" y="117"/>
                  <a:pt x="110" y="119"/>
                  <a:pt x="113" y="119"/>
                </a:cubicBezTo>
                <a:cubicBezTo>
                  <a:pt x="113" y="119"/>
                  <a:pt x="113" y="119"/>
                  <a:pt x="113" y="11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48"/>
          <p:cNvSpPr/>
          <p:nvPr/>
        </p:nvSpPr>
        <p:spPr>
          <a:xfrm>
            <a:off x="5605802" y="3460311"/>
            <a:ext cx="379135" cy="382439"/>
          </a:xfrm>
          <a:custGeom>
            <a:avLst/>
            <a:gdLst/>
            <a:ahLst/>
            <a:cxnLst/>
            <a:rect l="l" t="t" r="r" b="b"/>
            <a:pathLst>
              <a:path w="145" h="146" extrusionOk="0">
                <a:moveTo>
                  <a:pt x="123" y="130"/>
                </a:moveTo>
                <a:cubicBezTo>
                  <a:pt x="119" y="130"/>
                  <a:pt x="117" y="128"/>
                  <a:pt x="117" y="125"/>
                </a:cubicBezTo>
                <a:cubicBezTo>
                  <a:pt x="117" y="121"/>
                  <a:pt x="119" y="119"/>
                  <a:pt x="123" y="119"/>
                </a:cubicBezTo>
                <a:cubicBezTo>
                  <a:pt x="129" y="119"/>
                  <a:pt x="134" y="114"/>
                  <a:pt x="134" y="108"/>
                </a:cubicBezTo>
                <a:cubicBezTo>
                  <a:pt x="134" y="103"/>
                  <a:pt x="131" y="100"/>
                  <a:pt x="128" y="98"/>
                </a:cubicBezTo>
                <a:cubicBezTo>
                  <a:pt x="125" y="96"/>
                  <a:pt x="124" y="93"/>
                  <a:pt x="125" y="91"/>
                </a:cubicBezTo>
                <a:cubicBezTo>
                  <a:pt x="126" y="89"/>
                  <a:pt x="126" y="87"/>
                  <a:pt x="126" y="85"/>
                </a:cubicBezTo>
                <a:cubicBezTo>
                  <a:pt x="126" y="77"/>
                  <a:pt x="119" y="71"/>
                  <a:pt x="111" y="71"/>
                </a:cubicBezTo>
                <a:cubicBezTo>
                  <a:pt x="111" y="71"/>
                  <a:pt x="111" y="71"/>
                  <a:pt x="110" y="71"/>
                </a:cubicBezTo>
                <a:cubicBezTo>
                  <a:pt x="110" y="71"/>
                  <a:pt x="110" y="71"/>
                  <a:pt x="109" y="71"/>
                </a:cubicBezTo>
                <a:cubicBezTo>
                  <a:pt x="106" y="71"/>
                  <a:pt x="104" y="69"/>
                  <a:pt x="103" y="66"/>
                </a:cubicBezTo>
                <a:cubicBezTo>
                  <a:pt x="102" y="57"/>
                  <a:pt x="93" y="50"/>
                  <a:pt x="84" y="50"/>
                </a:cubicBezTo>
                <a:cubicBezTo>
                  <a:pt x="73" y="50"/>
                  <a:pt x="65" y="58"/>
                  <a:pt x="64" y="68"/>
                </a:cubicBezTo>
                <a:cubicBezTo>
                  <a:pt x="64" y="70"/>
                  <a:pt x="64" y="71"/>
                  <a:pt x="63" y="72"/>
                </a:cubicBezTo>
                <a:cubicBezTo>
                  <a:pt x="61" y="73"/>
                  <a:pt x="60" y="74"/>
                  <a:pt x="59" y="74"/>
                </a:cubicBezTo>
                <a:cubicBezTo>
                  <a:pt x="58" y="74"/>
                  <a:pt x="58" y="74"/>
                  <a:pt x="58" y="74"/>
                </a:cubicBezTo>
                <a:cubicBezTo>
                  <a:pt x="45" y="74"/>
                  <a:pt x="35" y="84"/>
                  <a:pt x="35" y="96"/>
                </a:cubicBezTo>
                <a:cubicBezTo>
                  <a:pt x="35" y="109"/>
                  <a:pt x="45" y="119"/>
                  <a:pt x="57" y="119"/>
                </a:cubicBezTo>
                <a:cubicBezTo>
                  <a:pt x="60" y="119"/>
                  <a:pt x="63" y="121"/>
                  <a:pt x="63" y="125"/>
                </a:cubicBezTo>
                <a:cubicBezTo>
                  <a:pt x="63" y="128"/>
                  <a:pt x="60" y="130"/>
                  <a:pt x="57" y="130"/>
                </a:cubicBezTo>
                <a:cubicBezTo>
                  <a:pt x="48" y="130"/>
                  <a:pt x="40" y="127"/>
                  <a:pt x="34" y="120"/>
                </a:cubicBezTo>
                <a:cubicBezTo>
                  <a:pt x="27" y="114"/>
                  <a:pt x="24" y="105"/>
                  <a:pt x="24" y="96"/>
                </a:cubicBezTo>
                <a:cubicBezTo>
                  <a:pt x="24" y="79"/>
                  <a:pt x="37" y="65"/>
                  <a:pt x="54" y="63"/>
                </a:cubicBezTo>
                <a:cubicBezTo>
                  <a:pt x="57" y="49"/>
                  <a:pt x="69" y="38"/>
                  <a:pt x="84" y="38"/>
                </a:cubicBezTo>
                <a:cubicBezTo>
                  <a:pt x="91" y="38"/>
                  <a:pt x="98" y="41"/>
                  <a:pt x="104" y="46"/>
                </a:cubicBezTo>
                <a:cubicBezTo>
                  <a:pt x="108" y="50"/>
                  <a:pt x="111" y="54"/>
                  <a:pt x="113" y="59"/>
                </a:cubicBezTo>
                <a:cubicBezTo>
                  <a:pt x="126" y="60"/>
                  <a:pt x="137" y="72"/>
                  <a:pt x="137" y="85"/>
                </a:cubicBezTo>
                <a:cubicBezTo>
                  <a:pt x="137" y="87"/>
                  <a:pt x="137" y="89"/>
                  <a:pt x="137" y="90"/>
                </a:cubicBezTo>
                <a:cubicBezTo>
                  <a:pt x="142" y="95"/>
                  <a:pt x="145" y="101"/>
                  <a:pt x="145" y="108"/>
                </a:cubicBezTo>
                <a:cubicBezTo>
                  <a:pt x="145" y="114"/>
                  <a:pt x="143" y="119"/>
                  <a:pt x="138" y="124"/>
                </a:cubicBezTo>
                <a:cubicBezTo>
                  <a:pt x="134" y="128"/>
                  <a:pt x="129" y="130"/>
                  <a:pt x="123" y="130"/>
                </a:cubicBezTo>
                <a:close/>
                <a:moveTo>
                  <a:pt x="15" y="88"/>
                </a:moveTo>
                <a:cubicBezTo>
                  <a:pt x="17" y="87"/>
                  <a:pt x="18" y="83"/>
                  <a:pt x="17" y="81"/>
                </a:cubicBezTo>
                <a:cubicBezTo>
                  <a:pt x="13" y="73"/>
                  <a:pt x="12" y="66"/>
                  <a:pt x="12" y="58"/>
                </a:cubicBezTo>
                <a:cubicBezTo>
                  <a:pt x="12" y="35"/>
                  <a:pt x="22" y="20"/>
                  <a:pt x="42" y="12"/>
                </a:cubicBezTo>
                <a:cubicBezTo>
                  <a:pt x="42" y="12"/>
                  <a:pt x="42" y="12"/>
                  <a:pt x="43" y="13"/>
                </a:cubicBezTo>
                <a:cubicBezTo>
                  <a:pt x="43" y="13"/>
                  <a:pt x="43" y="14"/>
                  <a:pt x="43" y="14"/>
                </a:cubicBezTo>
                <a:cubicBezTo>
                  <a:pt x="37" y="23"/>
                  <a:pt x="34" y="33"/>
                  <a:pt x="34" y="43"/>
                </a:cubicBezTo>
                <a:cubicBezTo>
                  <a:pt x="34" y="48"/>
                  <a:pt x="35" y="53"/>
                  <a:pt x="36" y="53"/>
                </a:cubicBezTo>
                <a:cubicBezTo>
                  <a:pt x="37" y="56"/>
                  <a:pt x="40" y="58"/>
                  <a:pt x="43" y="57"/>
                </a:cubicBezTo>
                <a:cubicBezTo>
                  <a:pt x="46" y="56"/>
                  <a:pt x="47" y="53"/>
                  <a:pt x="46" y="50"/>
                </a:cubicBezTo>
                <a:cubicBezTo>
                  <a:pt x="46" y="50"/>
                  <a:pt x="46" y="47"/>
                  <a:pt x="46" y="43"/>
                </a:cubicBezTo>
                <a:cubicBezTo>
                  <a:pt x="46" y="35"/>
                  <a:pt x="48" y="27"/>
                  <a:pt x="52" y="21"/>
                </a:cubicBezTo>
                <a:cubicBezTo>
                  <a:pt x="55" y="16"/>
                  <a:pt x="55" y="10"/>
                  <a:pt x="52" y="6"/>
                </a:cubicBezTo>
                <a:cubicBezTo>
                  <a:pt x="48" y="1"/>
                  <a:pt x="43" y="0"/>
                  <a:pt x="38" y="2"/>
                </a:cubicBezTo>
                <a:cubicBezTo>
                  <a:pt x="27" y="6"/>
                  <a:pt x="18" y="12"/>
                  <a:pt x="12" y="20"/>
                </a:cubicBezTo>
                <a:cubicBezTo>
                  <a:pt x="4" y="30"/>
                  <a:pt x="0" y="42"/>
                  <a:pt x="0" y="58"/>
                </a:cubicBezTo>
                <a:cubicBezTo>
                  <a:pt x="0" y="67"/>
                  <a:pt x="3" y="77"/>
                  <a:pt x="7" y="86"/>
                </a:cubicBezTo>
                <a:cubicBezTo>
                  <a:pt x="8" y="88"/>
                  <a:pt x="10" y="89"/>
                  <a:pt x="12" y="89"/>
                </a:cubicBezTo>
                <a:cubicBezTo>
                  <a:pt x="13" y="89"/>
                  <a:pt x="14" y="89"/>
                  <a:pt x="15" y="88"/>
                </a:cubicBezTo>
                <a:close/>
                <a:moveTo>
                  <a:pt x="88" y="144"/>
                </a:moveTo>
                <a:cubicBezTo>
                  <a:pt x="104" y="129"/>
                  <a:pt x="104" y="129"/>
                  <a:pt x="104" y="129"/>
                </a:cubicBezTo>
                <a:cubicBezTo>
                  <a:pt x="107" y="125"/>
                  <a:pt x="108" y="121"/>
                  <a:pt x="106" y="116"/>
                </a:cubicBezTo>
                <a:cubicBezTo>
                  <a:pt x="104" y="113"/>
                  <a:pt x="100" y="111"/>
                  <a:pt x="96" y="111"/>
                </a:cubicBezTo>
                <a:cubicBezTo>
                  <a:pt x="84" y="111"/>
                  <a:pt x="84" y="111"/>
                  <a:pt x="84" y="111"/>
                </a:cubicBezTo>
                <a:cubicBezTo>
                  <a:pt x="98" y="96"/>
                  <a:pt x="98" y="96"/>
                  <a:pt x="98" y="96"/>
                </a:cubicBezTo>
                <a:cubicBezTo>
                  <a:pt x="101" y="94"/>
                  <a:pt x="101" y="91"/>
                  <a:pt x="99" y="88"/>
                </a:cubicBezTo>
                <a:cubicBezTo>
                  <a:pt x="97" y="86"/>
                  <a:pt x="93" y="86"/>
                  <a:pt x="91" y="88"/>
                </a:cubicBezTo>
                <a:cubicBezTo>
                  <a:pt x="74" y="104"/>
                  <a:pt x="74" y="104"/>
                  <a:pt x="74" y="104"/>
                </a:cubicBezTo>
                <a:cubicBezTo>
                  <a:pt x="71" y="107"/>
                  <a:pt x="70" y="111"/>
                  <a:pt x="72" y="115"/>
                </a:cubicBezTo>
                <a:cubicBezTo>
                  <a:pt x="74" y="119"/>
                  <a:pt x="77" y="122"/>
                  <a:pt x="82" y="122"/>
                </a:cubicBezTo>
                <a:cubicBezTo>
                  <a:pt x="94" y="122"/>
                  <a:pt x="94" y="122"/>
                  <a:pt x="94" y="122"/>
                </a:cubicBezTo>
                <a:cubicBezTo>
                  <a:pt x="80" y="136"/>
                  <a:pt x="80" y="136"/>
                  <a:pt x="80" y="136"/>
                </a:cubicBezTo>
                <a:cubicBezTo>
                  <a:pt x="78" y="138"/>
                  <a:pt x="78" y="142"/>
                  <a:pt x="80" y="144"/>
                </a:cubicBezTo>
                <a:cubicBezTo>
                  <a:pt x="81" y="145"/>
                  <a:pt x="82" y="146"/>
                  <a:pt x="84" y="146"/>
                </a:cubicBezTo>
                <a:cubicBezTo>
                  <a:pt x="85" y="146"/>
                  <a:pt x="87" y="145"/>
                  <a:pt x="88"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48"/>
          <p:cNvSpPr/>
          <p:nvPr/>
        </p:nvSpPr>
        <p:spPr>
          <a:xfrm>
            <a:off x="4790223" y="3462515"/>
            <a:ext cx="379135" cy="378031"/>
          </a:xfrm>
          <a:custGeom>
            <a:avLst/>
            <a:gdLst/>
            <a:ahLst/>
            <a:cxnLst/>
            <a:rect l="l" t="t" r="r" b="b"/>
            <a:pathLst>
              <a:path w="145" h="144" extrusionOk="0">
                <a:moveTo>
                  <a:pt x="89" y="144"/>
                </a:moveTo>
                <a:cubicBezTo>
                  <a:pt x="6" y="144"/>
                  <a:pt x="6" y="144"/>
                  <a:pt x="6" y="144"/>
                </a:cubicBezTo>
                <a:cubicBezTo>
                  <a:pt x="3" y="144"/>
                  <a:pt x="1" y="142"/>
                  <a:pt x="0" y="139"/>
                </a:cubicBezTo>
                <a:cubicBezTo>
                  <a:pt x="0" y="136"/>
                  <a:pt x="3" y="133"/>
                  <a:pt x="6" y="133"/>
                </a:cubicBezTo>
                <a:cubicBezTo>
                  <a:pt x="89" y="133"/>
                  <a:pt x="89" y="133"/>
                  <a:pt x="89" y="133"/>
                </a:cubicBezTo>
                <a:cubicBezTo>
                  <a:pt x="92" y="133"/>
                  <a:pt x="94" y="132"/>
                  <a:pt x="96" y="130"/>
                </a:cubicBezTo>
                <a:cubicBezTo>
                  <a:pt x="98" y="127"/>
                  <a:pt x="98" y="124"/>
                  <a:pt x="96" y="122"/>
                </a:cubicBezTo>
                <a:cubicBezTo>
                  <a:pt x="43" y="16"/>
                  <a:pt x="43" y="16"/>
                  <a:pt x="43" y="16"/>
                </a:cubicBezTo>
                <a:cubicBezTo>
                  <a:pt x="41" y="13"/>
                  <a:pt x="39" y="11"/>
                  <a:pt x="35" y="11"/>
                </a:cubicBezTo>
                <a:cubicBezTo>
                  <a:pt x="35" y="11"/>
                  <a:pt x="35" y="11"/>
                  <a:pt x="35" y="11"/>
                </a:cubicBezTo>
                <a:cubicBezTo>
                  <a:pt x="32" y="11"/>
                  <a:pt x="30" y="13"/>
                  <a:pt x="28" y="16"/>
                </a:cubicBezTo>
                <a:cubicBezTo>
                  <a:pt x="13" y="46"/>
                  <a:pt x="13" y="46"/>
                  <a:pt x="13" y="46"/>
                </a:cubicBezTo>
                <a:cubicBezTo>
                  <a:pt x="11" y="49"/>
                  <a:pt x="11" y="53"/>
                  <a:pt x="13" y="56"/>
                </a:cubicBezTo>
                <a:cubicBezTo>
                  <a:pt x="21" y="73"/>
                  <a:pt x="21" y="73"/>
                  <a:pt x="21" y="73"/>
                </a:cubicBezTo>
                <a:cubicBezTo>
                  <a:pt x="35" y="47"/>
                  <a:pt x="35" y="47"/>
                  <a:pt x="35" y="47"/>
                </a:cubicBezTo>
                <a:cubicBezTo>
                  <a:pt x="36" y="45"/>
                  <a:pt x="38" y="43"/>
                  <a:pt x="40" y="43"/>
                </a:cubicBezTo>
                <a:cubicBezTo>
                  <a:pt x="42" y="43"/>
                  <a:pt x="44" y="45"/>
                  <a:pt x="45" y="46"/>
                </a:cubicBezTo>
                <a:cubicBezTo>
                  <a:pt x="57" y="68"/>
                  <a:pt x="57" y="68"/>
                  <a:pt x="57" y="68"/>
                </a:cubicBezTo>
                <a:cubicBezTo>
                  <a:pt x="58" y="71"/>
                  <a:pt x="57" y="74"/>
                  <a:pt x="55" y="76"/>
                </a:cubicBezTo>
                <a:cubicBezTo>
                  <a:pt x="52" y="78"/>
                  <a:pt x="48" y="77"/>
                  <a:pt x="47" y="74"/>
                </a:cubicBezTo>
                <a:cubicBezTo>
                  <a:pt x="40" y="61"/>
                  <a:pt x="40" y="61"/>
                  <a:pt x="40" y="61"/>
                </a:cubicBezTo>
                <a:cubicBezTo>
                  <a:pt x="26" y="89"/>
                  <a:pt x="26" y="89"/>
                  <a:pt x="26" y="89"/>
                </a:cubicBezTo>
                <a:cubicBezTo>
                  <a:pt x="25" y="91"/>
                  <a:pt x="23" y="92"/>
                  <a:pt x="21" y="92"/>
                </a:cubicBezTo>
                <a:cubicBezTo>
                  <a:pt x="21" y="92"/>
                  <a:pt x="21" y="92"/>
                  <a:pt x="21" y="92"/>
                </a:cubicBezTo>
                <a:cubicBezTo>
                  <a:pt x="19" y="92"/>
                  <a:pt x="17" y="91"/>
                  <a:pt x="16" y="89"/>
                </a:cubicBezTo>
                <a:cubicBezTo>
                  <a:pt x="3" y="60"/>
                  <a:pt x="3" y="60"/>
                  <a:pt x="3" y="60"/>
                </a:cubicBezTo>
                <a:cubicBezTo>
                  <a:pt x="0" y="54"/>
                  <a:pt x="0" y="47"/>
                  <a:pt x="3" y="41"/>
                </a:cubicBezTo>
                <a:cubicBezTo>
                  <a:pt x="18" y="11"/>
                  <a:pt x="18" y="11"/>
                  <a:pt x="18" y="11"/>
                </a:cubicBezTo>
                <a:cubicBezTo>
                  <a:pt x="21" y="4"/>
                  <a:pt x="28" y="0"/>
                  <a:pt x="35" y="0"/>
                </a:cubicBezTo>
                <a:cubicBezTo>
                  <a:pt x="35" y="0"/>
                  <a:pt x="35" y="0"/>
                  <a:pt x="35" y="0"/>
                </a:cubicBezTo>
                <a:cubicBezTo>
                  <a:pt x="43" y="0"/>
                  <a:pt x="50" y="4"/>
                  <a:pt x="53" y="11"/>
                </a:cubicBezTo>
                <a:cubicBezTo>
                  <a:pt x="107" y="117"/>
                  <a:pt x="107" y="117"/>
                  <a:pt x="107" y="117"/>
                </a:cubicBezTo>
                <a:cubicBezTo>
                  <a:pt x="110" y="123"/>
                  <a:pt x="109" y="130"/>
                  <a:pt x="106" y="135"/>
                </a:cubicBezTo>
                <a:cubicBezTo>
                  <a:pt x="102" y="141"/>
                  <a:pt x="96" y="144"/>
                  <a:pt x="89" y="144"/>
                </a:cubicBezTo>
                <a:close/>
                <a:moveTo>
                  <a:pt x="138" y="41"/>
                </a:moveTo>
                <a:cubicBezTo>
                  <a:pt x="134" y="41"/>
                  <a:pt x="131" y="44"/>
                  <a:pt x="131" y="48"/>
                </a:cubicBezTo>
                <a:cubicBezTo>
                  <a:pt x="131" y="52"/>
                  <a:pt x="134" y="55"/>
                  <a:pt x="138" y="55"/>
                </a:cubicBezTo>
                <a:cubicBezTo>
                  <a:pt x="142" y="55"/>
                  <a:pt x="145" y="52"/>
                  <a:pt x="145" y="48"/>
                </a:cubicBezTo>
                <a:cubicBezTo>
                  <a:pt x="145" y="44"/>
                  <a:pt x="142" y="41"/>
                  <a:pt x="138" y="41"/>
                </a:cubicBezTo>
                <a:close/>
                <a:moveTo>
                  <a:pt x="112" y="34"/>
                </a:moveTo>
                <a:cubicBezTo>
                  <a:pt x="108" y="34"/>
                  <a:pt x="105" y="37"/>
                  <a:pt x="105" y="41"/>
                </a:cubicBezTo>
                <a:cubicBezTo>
                  <a:pt x="105" y="45"/>
                  <a:pt x="108" y="48"/>
                  <a:pt x="112" y="48"/>
                </a:cubicBezTo>
                <a:cubicBezTo>
                  <a:pt x="116" y="48"/>
                  <a:pt x="119" y="45"/>
                  <a:pt x="119" y="41"/>
                </a:cubicBezTo>
                <a:cubicBezTo>
                  <a:pt x="119" y="37"/>
                  <a:pt x="116" y="34"/>
                  <a:pt x="112" y="34"/>
                </a:cubicBezTo>
                <a:close/>
                <a:moveTo>
                  <a:pt x="138" y="116"/>
                </a:moveTo>
                <a:cubicBezTo>
                  <a:pt x="134" y="116"/>
                  <a:pt x="131" y="119"/>
                  <a:pt x="131" y="123"/>
                </a:cubicBezTo>
                <a:cubicBezTo>
                  <a:pt x="131" y="127"/>
                  <a:pt x="134" y="130"/>
                  <a:pt x="138" y="130"/>
                </a:cubicBezTo>
                <a:cubicBezTo>
                  <a:pt x="142" y="130"/>
                  <a:pt x="145" y="127"/>
                  <a:pt x="145" y="123"/>
                </a:cubicBezTo>
                <a:cubicBezTo>
                  <a:pt x="145" y="119"/>
                  <a:pt x="142" y="116"/>
                  <a:pt x="138" y="116"/>
                </a:cubicBezTo>
                <a:close/>
                <a:moveTo>
                  <a:pt x="125" y="104"/>
                </a:moveTo>
                <a:cubicBezTo>
                  <a:pt x="118" y="104"/>
                  <a:pt x="111" y="100"/>
                  <a:pt x="108" y="94"/>
                </a:cubicBezTo>
                <a:cubicBezTo>
                  <a:pt x="108" y="94"/>
                  <a:pt x="108" y="94"/>
                  <a:pt x="108" y="94"/>
                </a:cubicBezTo>
                <a:cubicBezTo>
                  <a:pt x="90" y="60"/>
                  <a:pt x="90" y="60"/>
                  <a:pt x="90" y="60"/>
                </a:cubicBezTo>
                <a:cubicBezTo>
                  <a:pt x="89" y="57"/>
                  <a:pt x="90" y="54"/>
                  <a:pt x="93" y="52"/>
                </a:cubicBezTo>
                <a:cubicBezTo>
                  <a:pt x="96" y="51"/>
                  <a:pt x="99" y="52"/>
                  <a:pt x="100" y="55"/>
                </a:cubicBezTo>
                <a:cubicBezTo>
                  <a:pt x="118" y="89"/>
                  <a:pt x="118" y="89"/>
                  <a:pt x="118" y="89"/>
                </a:cubicBezTo>
                <a:cubicBezTo>
                  <a:pt x="119" y="91"/>
                  <a:pt x="122" y="93"/>
                  <a:pt x="125" y="93"/>
                </a:cubicBezTo>
                <a:cubicBezTo>
                  <a:pt x="130" y="93"/>
                  <a:pt x="134" y="89"/>
                  <a:pt x="134" y="85"/>
                </a:cubicBezTo>
                <a:cubicBezTo>
                  <a:pt x="134" y="80"/>
                  <a:pt x="130" y="76"/>
                  <a:pt x="125" y="76"/>
                </a:cubicBezTo>
                <a:cubicBezTo>
                  <a:pt x="122" y="76"/>
                  <a:pt x="119" y="74"/>
                  <a:pt x="119" y="71"/>
                </a:cubicBezTo>
                <a:cubicBezTo>
                  <a:pt x="119" y="67"/>
                  <a:pt x="122" y="65"/>
                  <a:pt x="125" y="65"/>
                </a:cubicBezTo>
                <a:cubicBezTo>
                  <a:pt x="136" y="65"/>
                  <a:pt x="145" y="74"/>
                  <a:pt x="145" y="85"/>
                </a:cubicBezTo>
                <a:cubicBezTo>
                  <a:pt x="145" y="96"/>
                  <a:pt x="136" y="104"/>
                  <a:pt x="125" y="104"/>
                </a:cubicBezTo>
                <a:close/>
                <a:moveTo>
                  <a:pt x="89" y="44"/>
                </a:moveTo>
                <a:cubicBezTo>
                  <a:pt x="92" y="43"/>
                  <a:pt x="93" y="39"/>
                  <a:pt x="91" y="37"/>
                </a:cubicBezTo>
                <a:cubicBezTo>
                  <a:pt x="85" y="25"/>
                  <a:pt x="85" y="25"/>
                  <a:pt x="85" y="25"/>
                </a:cubicBezTo>
                <a:cubicBezTo>
                  <a:pt x="84" y="22"/>
                  <a:pt x="81" y="21"/>
                  <a:pt x="78" y="22"/>
                </a:cubicBezTo>
                <a:cubicBezTo>
                  <a:pt x="75" y="24"/>
                  <a:pt x="74" y="27"/>
                  <a:pt x="75" y="30"/>
                </a:cubicBezTo>
                <a:cubicBezTo>
                  <a:pt x="81" y="42"/>
                  <a:pt x="81" y="42"/>
                  <a:pt x="81" y="42"/>
                </a:cubicBezTo>
                <a:cubicBezTo>
                  <a:pt x="82" y="44"/>
                  <a:pt x="84" y="45"/>
                  <a:pt x="86" y="45"/>
                </a:cubicBezTo>
                <a:cubicBezTo>
                  <a:pt x="87" y="45"/>
                  <a:pt x="88" y="45"/>
                  <a:pt x="89" y="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48"/>
          <p:cNvSpPr/>
          <p:nvPr/>
        </p:nvSpPr>
        <p:spPr>
          <a:xfrm>
            <a:off x="721140" y="3451494"/>
            <a:ext cx="379135" cy="379132"/>
          </a:xfrm>
          <a:custGeom>
            <a:avLst/>
            <a:gdLst/>
            <a:ahLst/>
            <a:cxnLst/>
            <a:rect l="l" t="t" r="r" b="b"/>
            <a:pathLst>
              <a:path w="145" h="144"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5" y="17"/>
                  <a:pt x="77" y="15"/>
                  <a:pt x="77"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55" y="107"/>
                </a:moveTo>
                <a:cubicBezTo>
                  <a:pt x="57" y="104"/>
                  <a:pt x="56" y="101"/>
                  <a:pt x="54" y="99"/>
                </a:cubicBezTo>
                <a:cubicBezTo>
                  <a:pt x="45" y="93"/>
                  <a:pt x="40" y="83"/>
                  <a:pt x="40" y="72"/>
                </a:cubicBezTo>
                <a:cubicBezTo>
                  <a:pt x="40" y="54"/>
                  <a:pt x="55" y="40"/>
                  <a:pt x="73" y="40"/>
                </a:cubicBezTo>
                <a:cubicBezTo>
                  <a:pt x="91" y="40"/>
                  <a:pt x="105" y="54"/>
                  <a:pt x="105" y="72"/>
                </a:cubicBezTo>
                <a:cubicBezTo>
                  <a:pt x="105" y="83"/>
                  <a:pt x="101" y="92"/>
                  <a:pt x="92" y="98"/>
                </a:cubicBezTo>
                <a:cubicBezTo>
                  <a:pt x="90" y="100"/>
                  <a:pt x="89" y="104"/>
                  <a:pt x="91" y="106"/>
                </a:cubicBezTo>
                <a:cubicBezTo>
                  <a:pt x="93" y="109"/>
                  <a:pt x="96" y="109"/>
                  <a:pt x="99" y="108"/>
                </a:cubicBezTo>
                <a:cubicBezTo>
                  <a:pt x="104" y="104"/>
                  <a:pt x="109" y="98"/>
                  <a:pt x="112" y="92"/>
                </a:cubicBezTo>
                <a:cubicBezTo>
                  <a:pt x="115" y="86"/>
                  <a:pt x="117" y="79"/>
                  <a:pt x="117" y="72"/>
                </a:cubicBezTo>
                <a:cubicBezTo>
                  <a:pt x="117" y="48"/>
                  <a:pt x="97" y="28"/>
                  <a:pt x="73" y="28"/>
                </a:cubicBezTo>
                <a:cubicBezTo>
                  <a:pt x="48" y="28"/>
                  <a:pt x="29" y="48"/>
                  <a:pt x="29" y="72"/>
                </a:cubicBezTo>
                <a:cubicBezTo>
                  <a:pt x="29" y="87"/>
                  <a:pt x="36" y="100"/>
                  <a:pt x="47" y="108"/>
                </a:cubicBezTo>
                <a:cubicBezTo>
                  <a:pt x="48" y="109"/>
                  <a:pt x="49" y="109"/>
                  <a:pt x="51" y="109"/>
                </a:cubicBezTo>
                <a:cubicBezTo>
                  <a:pt x="52" y="109"/>
                  <a:pt x="54" y="108"/>
                  <a:pt x="55" y="107"/>
                </a:cubicBezTo>
                <a:close/>
                <a:moveTo>
                  <a:pt x="73" y="144"/>
                </a:moveTo>
                <a:cubicBezTo>
                  <a:pt x="68" y="144"/>
                  <a:pt x="63" y="143"/>
                  <a:pt x="60" y="139"/>
                </a:cubicBezTo>
                <a:cubicBezTo>
                  <a:pt x="51" y="130"/>
                  <a:pt x="51" y="130"/>
                  <a:pt x="51" y="130"/>
                </a:cubicBezTo>
                <a:cubicBezTo>
                  <a:pt x="49" y="128"/>
                  <a:pt x="49" y="124"/>
                  <a:pt x="51" y="122"/>
                </a:cubicBezTo>
                <a:cubicBezTo>
                  <a:pt x="53" y="120"/>
                  <a:pt x="57" y="120"/>
                  <a:pt x="59" y="122"/>
                </a:cubicBezTo>
                <a:cubicBezTo>
                  <a:pt x="68" y="131"/>
                  <a:pt x="68" y="131"/>
                  <a:pt x="68" y="131"/>
                </a:cubicBezTo>
                <a:cubicBezTo>
                  <a:pt x="70" y="134"/>
                  <a:pt x="75" y="134"/>
                  <a:pt x="78" y="131"/>
                </a:cubicBezTo>
                <a:cubicBezTo>
                  <a:pt x="87" y="122"/>
                  <a:pt x="87" y="122"/>
                  <a:pt x="87" y="122"/>
                </a:cubicBezTo>
                <a:cubicBezTo>
                  <a:pt x="89" y="120"/>
                  <a:pt x="92" y="120"/>
                  <a:pt x="95" y="122"/>
                </a:cubicBezTo>
                <a:cubicBezTo>
                  <a:pt x="97" y="124"/>
                  <a:pt x="97" y="128"/>
                  <a:pt x="95" y="130"/>
                </a:cubicBezTo>
                <a:cubicBezTo>
                  <a:pt x="86" y="139"/>
                  <a:pt x="86" y="139"/>
                  <a:pt x="86" y="139"/>
                </a:cubicBezTo>
                <a:cubicBezTo>
                  <a:pt x="82" y="143"/>
                  <a:pt x="77" y="144"/>
                  <a:pt x="73" y="144"/>
                </a:cubicBezTo>
                <a:close/>
                <a:moveTo>
                  <a:pt x="78" y="118"/>
                </a:moveTo>
                <a:cubicBezTo>
                  <a:pt x="78" y="92"/>
                  <a:pt x="78" y="92"/>
                  <a:pt x="78" y="92"/>
                </a:cubicBezTo>
                <a:cubicBezTo>
                  <a:pt x="78" y="89"/>
                  <a:pt x="76" y="87"/>
                  <a:pt x="73" y="86"/>
                </a:cubicBezTo>
                <a:cubicBezTo>
                  <a:pt x="70" y="86"/>
                  <a:pt x="67" y="89"/>
                  <a:pt x="67" y="92"/>
                </a:cubicBezTo>
                <a:cubicBezTo>
                  <a:pt x="67" y="118"/>
                  <a:pt x="67" y="118"/>
                  <a:pt x="67" y="118"/>
                </a:cubicBezTo>
                <a:cubicBezTo>
                  <a:pt x="67" y="121"/>
                  <a:pt x="69" y="123"/>
                  <a:pt x="72" y="124"/>
                </a:cubicBezTo>
                <a:cubicBezTo>
                  <a:pt x="76" y="124"/>
                  <a:pt x="78" y="121"/>
                  <a:pt x="78" y="11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48"/>
          <p:cNvSpPr/>
          <p:nvPr/>
        </p:nvSpPr>
        <p:spPr>
          <a:xfrm>
            <a:off x="6411463" y="3462515"/>
            <a:ext cx="379135" cy="378031"/>
          </a:xfrm>
          <a:custGeom>
            <a:avLst/>
            <a:gdLst/>
            <a:ahLst/>
            <a:cxnLst/>
            <a:rect l="l" t="t" r="r" b="b"/>
            <a:pathLst>
              <a:path w="145" h="144" extrusionOk="0">
                <a:moveTo>
                  <a:pt x="27" y="109"/>
                </a:move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ubicBezTo>
                  <a:pt x="145" y="87"/>
                  <a:pt x="133" y="103"/>
                  <a:pt x="116" y="108"/>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lose/>
                <a:moveTo>
                  <a:pt x="102" y="115"/>
                </a:moveTo>
                <a:cubicBezTo>
                  <a:pt x="102" y="81"/>
                  <a:pt x="102" y="81"/>
                  <a:pt x="102" y="81"/>
                </a:cubicBezTo>
                <a:cubicBezTo>
                  <a:pt x="102" y="78"/>
                  <a:pt x="100" y="76"/>
                  <a:pt x="97" y="76"/>
                </a:cubicBezTo>
                <a:cubicBezTo>
                  <a:pt x="93" y="75"/>
                  <a:pt x="91" y="78"/>
                  <a:pt x="91" y="81"/>
                </a:cubicBezTo>
                <a:cubicBezTo>
                  <a:pt x="91" y="115"/>
                  <a:pt x="91" y="115"/>
                  <a:pt x="91" y="115"/>
                </a:cubicBezTo>
                <a:cubicBezTo>
                  <a:pt x="91" y="118"/>
                  <a:pt x="93" y="120"/>
                  <a:pt x="96" y="120"/>
                </a:cubicBezTo>
                <a:cubicBezTo>
                  <a:pt x="99" y="121"/>
                  <a:pt x="102" y="118"/>
                  <a:pt x="102" y="115"/>
                </a:cubicBezTo>
                <a:close/>
                <a:moveTo>
                  <a:pt x="76" y="97"/>
                </a:moveTo>
                <a:cubicBezTo>
                  <a:pt x="76" y="64"/>
                  <a:pt x="76" y="64"/>
                  <a:pt x="76" y="64"/>
                </a:cubicBezTo>
                <a:cubicBezTo>
                  <a:pt x="76" y="61"/>
                  <a:pt x="74" y="58"/>
                  <a:pt x="71" y="58"/>
                </a:cubicBezTo>
                <a:cubicBezTo>
                  <a:pt x="68" y="58"/>
                  <a:pt x="65" y="60"/>
                  <a:pt x="65" y="63"/>
                </a:cubicBezTo>
                <a:cubicBezTo>
                  <a:pt x="65" y="97"/>
                  <a:pt x="65" y="97"/>
                  <a:pt x="65" y="97"/>
                </a:cubicBezTo>
                <a:cubicBezTo>
                  <a:pt x="65" y="100"/>
                  <a:pt x="67" y="102"/>
                  <a:pt x="70" y="103"/>
                </a:cubicBezTo>
                <a:cubicBezTo>
                  <a:pt x="74" y="103"/>
                  <a:pt x="76" y="100"/>
                  <a:pt x="76" y="97"/>
                </a:cubicBezTo>
                <a:close/>
                <a:moveTo>
                  <a:pt x="51" y="115"/>
                </a:moveTo>
                <a:cubicBezTo>
                  <a:pt x="51" y="81"/>
                  <a:pt x="51" y="81"/>
                  <a:pt x="51" y="81"/>
                </a:cubicBezTo>
                <a:cubicBezTo>
                  <a:pt x="51" y="78"/>
                  <a:pt x="49" y="76"/>
                  <a:pt x="46" y="76"/>
                </a:cubicBezTo>
                <a:cubicBezTo>
                  <a:pt x="43" y="75"/>
                  <a:pt x="40" y="78"/>
                  <a:pt x="40" y="81"/>
                </a:cubicBezTo>
                <a:cubicBezTo>
                  <a:pt x="40" y="115"/>
                  <a:pt x="40" y="115"/>
                  <a:pt x="40" y="115"/>
                </a:cubicBezTo>
                <a:cubicBezTo>
                  <a:pt x="40" y="118"/>
                  <a:pt x="42" y="120"/>
                  <a:pt x="45" y="120"/>
                </a:cubicBezTo>
                <a:cubicBezTo>
                  <a:pt x="48" y="121"/>
                  <a:pt x="51" y="118"/>
                  <a:pt x="51" y="115"/>
                </a:cubicBezTo>
                <a:close/>
                <a:moveTo>
                  <a:pt x="89" y="137"/>
                </a:moveTo>
                <a:cubicBezTo>
                  <a:pt x="89" y="134"/>
                  <a:pt x="92" y="130"/>
                  <a:pt x="96" y="130"/>
                </a:cubicBezTo>
                <a:cubicBezTo>
                  <a:pt x="100" y="130"/>
                  <a:pt x="103" y="134"/>
                  <a:pt x="103" y="137"/>
                </a:cubicBezTo>
                <a:cubicBezTo>
                  <a:pt x="103" y="141"/>
                  <a:pt x="100" y="144"/>
                  <a:pt x="96" y="144"/>
                </a:cubicBezTo>
                <a:cubicBezTo>
                  <a:pt x="92" y="144"/>
                  <a:pt x="89" y="141"/>
                  <a:pt x="89" y="137"/>
                </a:cubicBezTo>
                <a:close/>
                <a:moveTo>
                  <a:pt x="46" y="144"/>
                </a:moveTo>
                <a:cubicBezTo>
                  <a:pt x="49" y="144"/>
                  <a:pt x="53" y="141"/>
                  <a:pt x="53" y="137"/>
                </a:cubicBezTo>
                <a:cubicBezTo>
                  <a:pt x="53" y="134"/>
                  <a:pt x="49" y="130"/>
                  <a:pt x="46" y="130"/>
                </a:cubicBezTo>
                <a:cubicBezTo>
                  <a:pt x="42" y="130"/>
                  <a:pt x="38" y="134"/>
                  <a:pt x="38" y="137"/>
                </a:cubicBezTo>
                <a:cubicBezTo>
                  <a:pt x="38" y="141"/>
                  <a:pt x="42" y="144"/>
                  <a:pt x="46" y="144"/>
                </a:cubicBezTo>
                <a:close/>
                <a:moveTo>
                  <a:pt x="71" y="127"/>
                </a:moveTo>
                <a:cubicBezTo>
                  <a:pt x="75" y="127"/>
                  <a:pt x="78" y="124"/>
                  <a:pt x="78" y="120"/>
                </a:cubicBezTo>
                <a:cubicBezTo>
                  <a:pt x="78" y="116"/>
                  <a:pt x="75" y="113"/>
                  <a:pt x="71" y="113"/>
                </a:cubicBezTo>
                <a:cubicBezTo>
                  <a:pt x="67" y="113"/>
                  <a:pt x="64" y="116"/>
                  <a:pt x="64" y="120"/>
                </a:cubicBezTo>
                <a:cubicBezTo>
                  <a:pt x="64" y="124"/>
                  <a:pt x="67" y="127"/>
                  <a:pt x="71" y="12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48"/>
          <p:cNvSpPr/>
          <p:nvPr/>
        </p:nvSpPr>
        <p:spPr>
          <a:xfrm>
            <a:off x="3157961" y="3462515"/>
            <a:ext cx="382441" cy="378031"/>
          </a:xfrm>
          <a:custGeom>
            <a:avLst/>
            <a:gdLst/>
            <a:ahLst/>
            <a:cxnLst/>
            <a:rect l="l" t="t" r="r" b="b"/>
            <a:pathLst>
              <a:path w="146" h="144" extrusionOk="0">
                <a:moveTo>
                  <a:pt x="60" y="120"/>
                </a:moveTo>
                <a:cubicBezTo>
                  <a:pt x="34" y="120"/>
                  <a:pt x="13" y="99"/>
                  <a:pt x="13" y="73"/>
                </a:cubicBezTo>
                <a:cubicBezTo>
                  <a:pt x="13" y="53"/>
                  <a:pt x="21" y="35"/>
                  <a:pt x="35" y="21"/>
                </a:cubicBezTo>
                <a:cubicBezTo>
                  <a:pt x="48" y="8"/>
                  <a:pt x="67" y="0"/>
                  <a:pt x="86" y="0"/>
                </a:cubicBezTo>
                <a:cubicBezTo>
                  <a:pt x="98" y="0"/>
                  <a:pt x="109" y="3"/>
                  <a:pt x="119" y="8"/>
                </a:cubicBezTo>
                <a:cubicBezTo>
                  <a:pt x="128" y="13"/>
                  <a:pt x="137" y="20"/>
                  <a:pt x="144" y="28"/>
                </a:cubicBezTo>
                <a:cubicBezTo>
                  <a:pt x="146" y="31"/>
                  <a:pt x="145" y="34"/>
                  <a:pt x="143" y="36"/>
                </a:cubicBezTo>
                <a:cubicBezTo>
                  <a:pt x="140" y="38"/>
                  <a:pt x="137" y="38"/>
                  <a:pt x="135" y="35"/>
                </a:cubicBezTo>
                <a:cubicBezTo>
                  <a:pt x="123" y="20"/>
                  <a:pt x="105" y="11"/>
                  <a:pt x="86" y="11"/>
                </a:cubicBezTo>
                <a:cubicBezTo>
                  <a:pt x="52" y="11"/>
                  <a:pt x="25" y="39"/>
                  <a:pt x="25" y="73"/>
                </a:cubicBezTo>
                <a:cubicBezTo>
                  <a:pt x="25" y="93"/>
                  <a:pt x="41" y="109"/>
                  <a:pt x="60" y="109"/>
                </a:cubicBezTo>
                <a:cubicBezTo>
                  <a:pt x="80" y="109"/>
                  <a:pt x="96" y="93"/>
                  <a:pt x="96" y="73"/>
                </a:cubicBezTo>
                <a:cubicBezTo>
                  <a:pt x="96" y="70"/>
                  <a:pt x="99" y="67"/>
                  <a:pt x="102" y="67"/>
                </a:cubicBezTo>
                <a:cubicBezTo>
                  <a:pt x="105" y="67"/>
                  <a:pt x="108" y="70"/>
                  <a:pt x="108" y="73"/>
                </a:cubicBezTo>
                <a:cubicBezTo>
                  <a:pt x="108" y="99"/>
                  <a:pt x="86" y="120"/>
                  <a:pt x="60" y="120"/>
                </a:cubicBezTo>
                <a:close/>
                <a:moveTo>
                  <a:pt x="111" y="123"/>
                </a:moveTo>
                <a:cubicBezTo>
                  <a:pt x="124" y="109"/>
                  <a:pt x="132" y="91"/>
                  <a:pt x="132" y="72"/>
                </a:cubicBezTo>
                <a:cubicBezTo>
                  <a:pt x="132" y="46"/>
                  <a:pt x="111" y="24"/>
                  <a:pt x="85" y="24"/>
                </a:cubicBezTo>
                <a:cubicBezTo>
                  <a:pt x="59" y="24"/>
                  <a:pt x="38" y="46"/>
                  <a:pt x="38" y="72"/>
                </a:cubicBezTo>
                <a:cubicBezTo>
                  <a:pt x="38" y="75"/>
                  <a:pt x="40" y="77"/>
                  <a:pt x="43" y="77"/>
                </a:cubicBezTo>
                <a:cubicBezTo>
                  <a:pt x="46" y="77"/>
                  <a:pt x="49" y="75"/>
                  <a:pt x="49" y="72"/>
                </a:cubicBezTo>
                <a:cubicBezTo>
                  <a:pt x="49" y="52"/>
                  <a:pt x="65" y="36"/>
                  <a:pt x="85" y="36"/>
                </a:cubicBezTo>
                <a:cubicBezTo>
                  <a:pt x="104" y="36"/>
                  <a:pt x="121" y="52"/>
                  <a:pt x="121" y="72"/>
                </a:cubicBezTo>
                <a:cubicBezTo>
                  <a:pt x="121" y="105"/>
                  <a:pt x="93" y="133"/>
                  <a:pt x="59" y="133"/>
                </a:cubicBezTo>
                <a:cubicBezTo>
                  <a:pt x="40" y="133"/>
                  <a:pt x="22" y="124"/>
                  <a:pt x="10" y="109"/>
                </a:cubicBezTo>
                <a:cubicBezTo>
                  <a:pt x="9" y="107"/>
                  <a:pt x="5" y="106"/>
                  <a:pt x="3" y="108"/>
                </a:cubicBezTo>
                <a:cubicBezTo>
                  <a:pt x="0" y="110"/>
                  <a:pt x="0" y="114"/>
                  <a:pt x="2" y="116"/>
                </a:cubicBezTo>
                <a:cubicBezTo>
                  <a:pt x="8" y="125"/>
                  <a:pt x="17" y="132"/>
                  <a:pt x="27" y="137"/>
                </a:cubicBezTo>
                <a:cubicBezTo>
                  <a:pt x="37" y="142"/>
                  <a:pt x="48" y="144"/>
                  <a:pt x="59" y="144"/>
                </a:cubicBezTo>
                <a:cubicBezTo>
                  <a:pt x="78" y="144"/>
                  <a:pt x="97" y="137"/>
                  <a:pt x="111" y="123"/>
                </a:cubicBezTo>
                <a:close/>
                <a:moveTo>
                  <a:pt x="80" y="73"/>
                </a:moveTo>
                <a:cubicBezTo>
                  <a:pt x="80" y="69"/>
                  <a:pt x="77" y="66"/>
                  <a:pt x="73" y="66"/>
                </a:cubicBezTo>
                <a:cubicBezTo>
                  <a:pt x="69" y="66"/>
                  <a:pt x="66" y="69"/>
                  <a:pt x="66" y="73"/>
                </a:cubicBezTo>
                <a:cubicBezTo>
                  <a:pt x="66" y="77"/>
                  <a:pt x="69" y="80"/>
                  <a:pt x="73" y="80"/>
                </a:cubicBezTo>
                <a:cubicBezTo>
                  <a:pt x="77" y="80"/>
                  <a:pt x="80" y="77"/>
                  <a:pt x="80" y="7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48"/>
          <p:cNvSpPr/>
          <p:nvPr/>
        </p:nvSpPr>
        <p:spPr>
          <a:xfrm>
            <a:off x="7224839" y="3460311"/>
            <a:ext cx="384645" cy="380235"/>
          </a:xfrm>
          <a:custGeom>
            <a:avLst/>
            <a:gdLst/>
            <a:ahLst/>
            <a:cxnLst/>
            <a:rect l="l" t="t" r="r" b="b"/>
            <a:pathLst>
              <a:path w="147" h="145" extrusionOk="0">
                <a:moveTo>
                  <a:pt x="48" y="145"/>
                </a:moveTo>
                <a:cubicBezTo>
                  <a:pt x="46" y="145"/>
                  <a:pt x="45" y="145"/>
                  <a:pt x="43" y="145"/>
                </a:cubicBezTo>
                <a:cubicBezTo>
                  <a:pt x="38" y="142"/>
                  <a:pt x="35" y="137"/>
                  <a:pt x="36" y="132"/>
                </a:cubicBezTo>
                <a:cubicBezTo>
                  <a:pt x="42" y="97"/>
                  <a:pt x="42" y="97"/>
                  <a:pt x="42" y="97"/>
                </a:cubicBezTo>
                <a:cubicBezTo>
                  <a:pt x="20" y="97"/>
                  <a:pt x="20" y="97"/>
                  <a:pt x="20" y="97"/>
                </a:cubicBezTo>
                <a:cubicBezTo>
                  <a:pt x="13" y="97"/>
                  <a:pt x="6" y="93"/>
                  <a:pt x="3" y="87"/>
                </a:cubicBezTo>
                <a:cubicBezTo>
                  <a:pt x="0" y="82"/>
                  <a:pt x="1" y="74"/>
                  <a:pt x="5" y="69"/>
                </a:cubicBezTo>
                <a:cubicBezTo>
                  <a:pt x="44" y="6"/>
                  <a:pt x="44" y="6"/>
                  <a:pt x="44" y="6"/>
                </a:cubicBezTo>
                <a:cubicBezTo>
                  <a:pt x="44" y="6"/>
                  <a:pt x="44" y="6"/>
                  <a:pt x="44" y="6"/>
                </a:cubicBezTo>
                <a:cubicBezTo>
                  <a:pt x="47" y="1"/>
                  <a:pt x="53" y="0"/>
                  <a:pt x="58" y="2"/>
                </a:cubicBezTo>
                <a:cubicBezTo>
                  <a:pt x="63" y="4"/>
                  <a:pt x="66" y="9"/>
                  <a:pt x="65" y="15"/>
                </a:cubicBezTo>
                <a:cubicBezTo>
                  <a:pt x="60" y="50"/>
                  <a:pt x="60" y="50"/>
                  <a:pt x="60" y="50"/>
                </a:cubicBezTo>
                <a:cubicBezTo>
                  <a:pt x="81" y="50"/>
                  <a:pt x="81" y="50"/>
                  <a:pt x="81" y="50"/>
                </a:cubicBezTo>
                <a:cubicBezTo>
                  <a:pt x="88" y="50"/>
                  <a:pt x="95" y="53"/>
                  <a:pt x="98" y="59"/>
                </a:cubicBezTo>
                <a:cubicBezTo>
                  <a:pt x="101" y="65"/>
                  <a:pt x="100" y="72"/>
                  <a:pt x="96" y="78"/>
                </a:cubicBezTo>
                <a:cubicBezTo>
                  <a:pt x="57" y="140"/>
                  <a:pt x="57" y="140"/>
                  <a:pt x="57" y="140"/>
                </a:cubicBezTo>
                <a:cubicBezTo>
                  <a:pt x="57" y="140"/>
                  <a:pt x="57" y="140"/>
                  <a:pt x="57" y="140"/>
                </a:cubicBezTo>
                <a:cubicBezTo>
                  <a:pt x="55" y="144"/>
                  <a:pt x="51" y="145"/>
                  <a:pt x="48" y="145"/>
                </a:cubicBezTo>
                <a:close/>
                <a:moveTo>
                  <a:pt x="53" y="13"/>
                </a:moveTo>
                <a:cubicBezTo>
                  <a:pt x="53" y="13"/>
                  <a:pt x="14" y="75"/>
                  <a:pt x="14" y="75"/>
                </a:cubicBezTo>
                <a:cubicBezTo>
                  <a:pt x="12" y="78"/>
                  <a:pt x="13" y="81"/>
                  <a:pt x="13" y="82"/>
                </a:cubicBezTo>
                <a:cubicBezTo>
                  <a:pt x="15" y="85"/>
                  <a:pt x="17" y="86"/>
                  <a:pt x="20" y="86"/>
                </a:cubicBezTo>
                <a:cubicBezTo>
                  <a:pt x="48" y="86"/>
                  <a:pt x="48" y="86"/>
                  <a:pt x="48" y="86"/>
                </a:cubicBezTo>
                <a:cubicBezTo>
                  <a:pt x="49" y="86"/>
                  <a:pt x="50" y="86"/>
                  <a:pt x="51" y="87"/>
                </a:cubicBezTo>
                <a:cubicBezTo>
                  <a:pt x="53" y="88"/>
                  <a:pt x="54" y="90"/>
                  <a:pt x="54" y="92"/>
                </a:cubicBezTo>
                <a:cubicBezTo>
                  <a:pt x="47" y="133"/>
                  <a:pt x="47" y="133"/>
                  <a:pt x="47" y="133"/>
                </a:cubicBezTo>
                <a:cubicBezTo>
                  <a:pt x="47" y="134"/>
                  <a:pt x="47" y="134"/>
                  <a:pt x="47" y="134"/>
                </a:cubicBezTo>
                <a:cubicBezTo>
                  <a:pt x="48" y="134"/>
                  <a:pt x="48" y="134"/>
                  <a:pt x="48" y="134"/>
                </a:cubicBezTo>
                <a:cubicBezTo>
                  <a:pt x="87" y="71"/>
                  <a:pt x="87" y="71"/>
                  <a:pt x="87" y="71"/>
                </a:cubicBezTo>
                <a:cubicBezTo>
                  <a:pt x="87" y="71"/>
                  <a:pt x="87" y="71"/>
                  <a:pt x="87" y="71"/>
                </a:cubicBezTo>
                <a:cubicBezTo>
                  <a:pt x="89" y="68"/>
                  <a:pt x="88" y="65"/>
                  <a:pt x="88" y="64"/>
                </a:cubicBezTo>
                <a:cubicBezTo>
                  <a:pt x="86" y="62"/>
                  <a:pt x="84" y="61"/>
                  <a:pt x="81" y="61"/>
                </a:cubicBezTo>
                <a:cubicBezTo>
                  <a:pt x="53" y="61"/>
                  <a:pt x="53" y="61"/>
                  <a:pt x="53" y="61"/>
                </a:cubicBezTo>
                <a:cubicBezTo>
                  <a:pt x="52" y="61"/>
                  <a:pt x="51" y="61"/>
                  <a:pt x="50" y="60"/>
                </a:cubicBezTo>
                <a:cubicBezTo>
                  <a:pt x="48" y="59"/>
                  <a:pt x="47" y="57"/>
                  <a:pt x="47" y="54"/>
                </a:cubicBezTo>
                <a:cubicBezTo>
                  <a:pt x="54" y="13"/>
                  <a:pt x="54" y="13"/>
                  <a:pt x="54" y="13"/>
                </a:cubicBezTo>
                <a:cubicBezTo>
                  <a:pt x="54" y="13"/>
                  <a:pt x="54" y="13"/>
                  <a:pt x="54" y="12"/>
                </a:cubicBezTo>
                <a:cubicBezTo>
                  <a:pt x="54" y="12"/>
                  <a:pt x="53" y="12"/>
                  <a:pt x="53" y="13"/>
                </a:cubicBezTo>
                <a:close/>
                <a:moveTo>
                  <a:pt x="111" y="91"/>
                </a:moveTo>
                <a:cubicBezTo>
                  <a:pt x="110" y="91"/>
                  <a:pt x="109" y="90"/>
                  <a:pt x="108" y="89"/>
                </a:cubicBezTo>
                <a:cubicBezTo>
                  <a:pt x="105" y="87"/>
                  <a:pt x="105" y="84"/>
                  <a:pt x="107" y="82"/>
                </a:cubicBezTo>
                <a:cubicBezTo>
                  <a:pt x="134" y="44"/>
                  <a:pt x="134" y="44"/>
                  <a:pt x="134" y="44"/>
                </a:cubicBezTo>
                <a:cubicBezTo>
                  <a:pt x="134" y="44"/>
                  <a:pt x="135" y="43"/>
                  <a:pt x="134" y="42"/>
                </a:cubicBezTo>
                <a:cubicBezTo>
                  <a:pt x="134" y="42"/>
                  <a:pt x="134" y="41"/>
                  <a:pt x="133" y="41"/>
                </a:cubicBezTo>
                <a:cubicBezTo>
                  <a:pt x="112" y="41"/>
                  <a:pt x="112" y="41"/>
                  <a:pt x="112" y="41"/>
                </a:cubicBezTo>
                <a:cubicBezTo>
                  <a:pt x="111" y="41"/>
                  <a:pt x="110" y="41"/>
                  <a:pt x="109" y="41"/>
                </a:cubicBezTo>
                <a:cubicBezTo>
                  <a:pt x="107" y="39"/>
                  <a:pt x="106" y="37"/>
                  <a:pt x="107" y="35"/>
                </a:cubicBezTo>
                <a:cubicBezTo>
                  <a:pt x="109" y="18"/>
                  <a:pt x="109" y="18"/>
                  <a:pt x="109" y="18"/>
                </a:cubicBezTo>
                <a:cubicBezTo>
                  <a:pt x="96" y="37"/>
                  <a:pt x="96" y="37"/>
                  <a:pt x="96" y="37"/>
                </a:cubicBezTo>
                <a:cubicBezTo>
                  <a:pt x="94" y="40"/>
                  <a:pt x="90" y="40"/>
                  <a:pt x="88" y="39"/>
                </a:cubicBezTo>
                <a:cubicBezTo>
                  <a:pt x="85" y="37"/>
                  <a:pt x="85" y="33"/>
                  <a:pt x="86" y="31"/>
                </a:cubicBezTo>
                <a:cubicBezTo>
                  <a:pt x="105" y="5"/>
                  <a:pt x="105" y="5"/>
                  <a:pt x="105" y="5"/>
                </a:cubicBezTo>
                <a:cubicBezTo>
                  <a:pt x="107" y="1"/>
                  <a:pt x="112" y="0"/>
                  <a:pt x="116" y="2"/>
                </a:cubicBezTo>
                <a:cubicBezTo>
                  <a:pt x="120" y="3"/>
                  <a:pt x="122" y="8"/>
                  <a:pt x="122" y="12"/>
                </a:cubicBezTo>
                <a:cubicBezTo>
                  <a:pt x="119" y="30"/>
                  <a:pt x="119" y="30"/>
                  <a:pt x="119" y="30"/>
                </a:cubicBezTo>
                <a:cubicBezTo>
                  <a:pt x="133" y="30"/>
                  <a:pt x="133" y="30"/>
                  <a:pt x="133" y="30"/>
                </a:cubicBezTo>
                <a:cubicBezTo>
                  <a:pt x="138" y="30"/>
                  <a:pt x="142" y="33"/>
                  <a:pt x="144" y="37"/>
                </a:cubicBezTo>
                <a:cubicBezTo>
                  <a:pt x="147" y="41"/>
                  <a:pt x="146" y="46"/>
                  <a:pt x="143" y="50"/>
                </a:cubicBezTo>
                <a:cubicBezTo>
                  <a:pt x="116" y="88"/>
                  <a:pt x="116" y="88"/>
                  <a:pt x="116" y="88"/>
                </a:cubicBezTo>
                <a:cubicBezTo>
                  <a:pt x="115" y="90"/>
                  <a:pt x="113" y="91"/>
                  <a:pt x="111" y="9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48"/>
          <p:cNvSpPr/>
          <p:nvPr/>
        </p:nvSpPr>
        <p:spPr>
          <a:xfrm>
            <a:off x="6411463" y="2853037"/>
            <a:ext cx="379135" cy="381337"/>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9" y="72"/>
                </a:moveTo>
                <a:cubicBezTo>
                  <a:pt x="119" y="47"/>
                  <a:pt x="98" y="26"/>
                  <a:pt x="73" y="26"/>
                </a:cubicBezTo>
                <a:cubicBezTo>
                  <a:pt x="47" y="26"/>
                  <a:pt x="26" y="47"/>
                  <a:pt x="26" y="72"/>
                </a:cubicBezTo>
                <a:cubicBezTo>
                  <a:pt x="26" y="72"/>
                  <a:pt x="26" y="72"/>
                  <a:pt x="26" y="72"/>
                </a:cubicBezTo>
                <a:cubicBezTo>
                  <a:pt x="26" y="98"/>
                  <a:pt x="47" y="119"/>
                  <a:pt x="73" y="119"/>
                </a:cubicBezTo>
                <a:cubicBezTo>
                  <a:pt x="98" y="119"/>
                  <a:pt x="119" y="98"/>
                  <a:pt x="119" y="72"/>
                </a:cubicBezTo>
                <a:close/>
                <a:moveTo>
                  <a:pt x="108" y="72"/>
                </a:moveTo>
                <a:cubicBezTo>
                  <a:pt x="108" y="92"/>
                  <a:pt x="92" y="108"/>
                  <a:pt x="73" y="108"/>
                </a:cubicBezTo>
                <a:cubicBezTo>
                  <a:pt x="53" y="108"/>
                  <a:pt x="37" y="92"/>
                  <a:pt x="37" y="72"/>
                </a:cubicBezTo>
                <a:cubicBezTo>
                  <a:pt x="37" y="72"/>
                  <a:pt x="37" y="72"/>
                  <a:pt x="37" y="72"/>
                </a:cubicBezTo>
                <a:cubicBezTo>
                  <a:pt x="37" y="53"/>
                  <a:pt x="53" y="37"/>
                  <a:pt x="73" y="37"/>
                </a:cubicBezTo>
                <a:cubicBezTo>
                  <a:pt x="92" y="37"/>
                  <a:pt x="108" y="53"/>
                  <a:pt x="108" y="72"/>
                </a:cubicBezTo>
                <a:close/>
                <a:moveTo>
                  <a:pt x="59" y="51"/>
                </a:moveTo>
                <a:cubicBezTo>
                  <a:pt x="63" y="51"/>
                  <a:pt x="66" y="54"/>
                  <a:pt x="66" y="58"/>
                </a:cubicBezTo>
                <a:cubicBezTo>
                  <a:pt x="66" y="62"/>
                  <a:pt x="63" y="65"/>
                  <a:pt x="59" y="65"/>
                </a:cubicBezTo>
                <a:cubicBezTo>
                  <a:pt x="55" y="65"/>
                  <a:pt x="52" y="62"/>
                  <a:pt x="52" y="58"/>
                </a:cubicBezTo>
                <a:cubicBezTo>
                  <a:pt x="52" y="54"/>
                  <a:pt x="55" y="51"/>
                  <a:pt x="59" y="51"/>
                </a:cubicBezTo>
                <a:close/>
                <a:moveTo>
                  <a:pt x="79" y="87"/>
                </a:moveTo>
                <a:cubicBezTo>
                  <a:pt x="79" y="91"/>
                  <a:pt x="83" y="94"/>
                  <a:pt x="86" y="94"/>
                </a:cubicBezTo>
                <a:cubicBezTo>
                  <a:pt x="90" y="94"/>
                  <a:pt x="93" y="91"/>
                  <a:pt x="93" y="87"/>
                </a:cubicBezTo>
                <a:cubicBezTo>
                  <a:pt x="93" y="83"/>
                  <a:pt x="90" y="80"/>
                  <a:pt x="86" y="80"/>
                </a:cubicBezTo>
                <a:cubicBezTo>
                  <a:pt x="83" y="80"/>
                  <a:pt x="79" y="83"/>
                  <a:pt x="79" y="87"/>
                </a:cubicBezTo>
                <a:close/>
                <a:moveTo>
                  <a:pt x="65" y="89"/>
                </a:moveTo>
                <a:cubicBezTo>
                  <a:pt x="89" y="63"/>
                  <a:pt x="89" y="63"/>
                  <a:pt x="89" y="63"/>
                </a:cubicBezTo>
                <a:cubicBezTo>
                  <a:pt x="91" y="61"/>
                  <a:pt x="91" y="57"/>
                  <a:pt x="89" y="55"/>
                </a:cubicBezTo>
                <a:cubicBezTo>
                  <a:pt x="87" y="53"/>
                  <a:pt x="83" y="53"/>
                  <a:pt x="81" y="55"/>
                </a:cubicBezTo>
                <a:cubicBezTo>
                  <a:pt x="56" y="81"/>
                  <a:pt x="56" y="81"/>
                  <a:pt x="56" y="81"/>
                </a:cubicBezTo>
                <a:cubicBezTo>
                  <a:pt x="54" y="84"/>
                  <a:pt x="54" y="87"/>
                  <a:pt x="57" y="89"/>
                </a:cubicBezTo>
                <a:cubicBezTo>
                  <a:pt x="58" y="90"/>
                  <a:pt x="59" y="91"/>
                  <a:pt x="60" y="91"/>
                </a:cubicBezTo>
                <a:cubicBezTo>
                  <a:pt x="62" y="91"/>
                  <a:pt x="63" y="90"/>
                  <a:pt x="65" y="8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48"/>
          <p:cNvSpPr/>
          <p:nvPr/>
        </p:nvSpPr>
        <p:spPr>
          <a:xfrm>
            <a:off x="3969132" y="3460311"/>
            <a:ext cx="386850" cy="382439"/>
          </a:xfrm>
          <a:custGeom>
            <a:avLst/>
            <a:gdLst/>
            <a:ahLst/>
            <a:cxnLst/>
            <a:rect l="l" t="t" r="r" b="b"/>
            <a:pathLst>
              <a:path w="148" h="146" extrusionOk="0">
                <a:moveTo>
                  <a:pt x="140" y="77"/>
                </a:moveTo>
                <a:cubicBezTo>
                  <a:pt x="144" y="77"/>
                  <a:pt x="147" y="80"/>
                  <a:pt x="147" y="84"/>
                </a:cubicBezTo>
                <a:cubicBezTo>
                  <a:pt x="147" y="88"/>
                  <a:pt x="144" y="91"/>
                  <a:pt x="140" y="91"/>
                </a:cubicBezTo>
                <a:cubicBezTo>
                  <a:pt x="136" y="91"/>
                  <a:pt x="133" y="88"/>
                  <a:pt x="133" y="84"/>
                </a:cubicBezTo>
                <a:cubicBezTo>
                  <a:pt x="133" y="80"/>
                  <a:pt x="136" y="77"/>
                  <a:pt x="140" y="77"/>
                </a:cubicBezTo>
                <a:close/>
                <a:moveTo>
                  <a:pt x="114" y="109"/>
                </a:moveTo>
                <a:cubicBezTo>
                  <a:pt x="114" y="113"/>
                  <a:pt x="117" y="116"/>
                  <a:pt x="121" y="116"/>
                </a:cubicBezTo>
                <a:cubicBezTo>
                  <a:pt x="124" y="116"/>
                  <a:pt x="128" y="113"/>
                  <a:pt x="128" y="109"/>
                </a:cubicBezTo>
                <a:cubicBezTo>
                  <a:pt x="128" y="105"/>
                  <a:pt x="124" y="102"/>
                  <a:pt x="121" y="102"/>
                </a:cubicBezTo>
                <a:cubicBezTo>
                  <a:pt x="117" y="102"/>
                  <a:pt x="114" y="105"/>
                  <a:pt x="114" y="109"/>
                </a:cubicBezTo>
                <a:close/>
                <a:moveTo>
                  <a:pt x="70" y="34"/>
                </a:moveTo>
                <a:cubicBezTo>
                  <a:pt x="70" y="38"/>
                  <a:pt x="73" y="41"/>
                  <a:pt x="77" y="41"/>
                </a:cubicBezTo>
                <a:cubicBezTo>
                  <a:pt x="81" y="41"/>
                  <a:pt x="84" y="38"/>
                  <a:pt x="84" y="34"/>
                </a:cubicBezTo>
                <a:cubicBezTo>
                  <a:pt x="84" y="30"/>
                  <a:pt x="81" y="27"/>
                  <a:pt x="77" y="27"/>
                </a:cubicBezTo>
                <a:cubicBezTo>
                  <a:pt x="73" y="27"/>
                  <a:pt x="70" y="30"/>
                  <a:pt x="70" y="34"/>
                </a:cubicBezTo>
                <a:close/>
                <a:moveTo>
                  <a:pt x="147" y="142"/>
                </a:moveTo>
                <a:cubicBezTo>
                  <a:pt x="148" y="139"/>
                  <a:pt x="146" y="135"/>
                  <a:pt x="143" y="134"/>
                </a:cubicBezTo>
                <a:cubicBezTo>
                  <a:pt x="142" y="134"/>
                  <a:pt x="115" y="126"/>
                  <a:pt x="75" y="126"/>
                </a:cubicBezTo>
                <a:cubicBezTo>
                  <a:pt x="35" y="126"/>
                  <a:pt x="8" y="134"/>
                  <a:pt x="6" y="134"/>
                </a:cubicBezTo>
                <a:cubicBezTo>
                  <a:pt x="3" y="135"/>
                  <a:pt x="2" y="138"/>
                  <a:pt x="3" y="141"/>
                </a:cubicBezTo>
                <a:cubicBezTo>
                  <a:pt x="4" y="144"/>
                  <a:pt x="7" y="146"/>
                  <a:pt x="10" y="145"/>
                </a:cubicBezTo>
                <a:cubicBezTo>
                  <a:pt x="10" y="145"/>
                  <a:pt x="37" y="137"/>
                  <a:pt x="75" y="137"/>
                </a:cubicBezTo>
                <a:cubicBezTo>
                  <a:pt x="113" y="137"/>
                  <a:pt x="139" y="145"/>
                  <a:pt x="139" y="145"/>
                </a:cubicBezTo>
                <a:cubicBezTo>
                  <a:pt x="140" y="145"/>
                  <a:pt x="141" y="145"/>
                  <a:pt x="141" y="145"/>
                </a:cubicBezTo>
                <a:cubicBezTo>
                  <a:pt x="144" y="145"/>
                  <a:pt x="146" y="144"/>
                  <a:pt x="147" y="142"/>
                </a:cubicBezTo>
                <a:close/>
                <a:moveTo>
                  <a:pt x="87" y="109"/>
                </a:moveTo>
                <a:cubicBezTo>
                  <a:pt x="90" y="107"/>
                  <a:pt x="92" y="106"/>
                  <a:pt x="95" y="104"/>
                </a:cubicBezTo>
                <a:cubicBezTo>
                  <a:pt x="99" y="101"/>
                  <a:pt x="101" y="96"/>
                  <a:pt x="100" y="91"/>
                </a:cubicBezTo>
                <a:cubicBezTo>
                  <a:pt x="99" y="86"/>
                  <a:pt x="95" y="82"/>
                  <a:pt x="90" y="81"/>
                </a:cubicBezTo>
                <a:cubicBezTo>
                  <a:pt x="77" y="78"/>
                  <a:pt x="66" y="69"/>
                  <a:pt x="60" y="57"/>
                </a:cubicBezTo>
                <a:cubicBezTo>
                  <a:pt x="54" y="45"/>
                  <a:pt x="54" y="31"/>
                  <a:pt x="59" y="19"/>
                </a:cubicBezTo>
                <a:cubicBezTo>
                  <a:pt x="61" y="14"/>
                  <a:pt x="60" y="9"/>
                  <a:pt x="56" y="5"/>
                </a:cubicBezTo>
                <a:cubicBezTo>
                  <a:pt x="53" y="1"/>
                  <a:pt x="48" y="0"/>
                  <a:pt x="43" y="2"/>
                </a:cubicBezTo>
                <a:cubicBezTo>
                  <a:pt x="40" y="3"/>
                  <a:pt x="37" y="4"/>
                  <a:pt x="34" y="5"/>
                </a:cubicBezTo>
                <a:cubicBezTo>
                  <a:pt x="20" y="12"/>
                  <a:pt x="10" y="24"/>
                  <a:pt x="5" y="39"/>
                </a:cubicBezTo>
                <a:cubicBezTo>
                  <a:pt x="0" y="54"/>
                  <a:pt x="2" y="69"/>
                  <a:pt x="9" y="83"/>
                </a:cubicBezTo>
                <a:cubicBezTo>
                  <a:pt x="16" y="97"/>
                  <a:pt x="28" y="107"/>
                  <a:pt x="42" y="112"/>
                </a:cubicBezTo>
                <a:cubicBezTo>
                  <a:pt x="48" y="114"/>
                  <a:pt x="55" y="115"/>
                  <a:pt x="61" y="115"/>
                </a:cubicBezTo>
                <a:cubicBezTo>
                  <a:pt x="70" y="115"/>
                  <a:pt x="79" y="113"/>
                  <a:pt x="87" y="109"/>
                </a:cubicBezTo>
                <a:close/>
                <a:moveTo>
                  <a:pt x="48" y="13"/>
                </a:moveTo>
                <a:cubicBezTo>
                  <a:pt x="48" y="13"/>
                  <a:pt x="49" y="14"/>
                  <a:pt x="48" y="14"/>
                </a:cubicBezTo>
                <a:cubicBezTo>
                  <a:pt x="42" y="30"/>
                  <a:pt x="43" y="47"/>
                  <a:pt x="50" y="62"/>
                </a:cubicBezTo>
                <a:cubicBezTo>
                  <a:pt x="58" y="77"/>
                  <a:pt x="71" y="88"/>
                  <a:pt x="88" y="92"/>
                </a:cubicBezTo>
                <a:cubicBezTo>
                  <a:pt x="88" y="92"/>
                  <a:pt x="89" y="93"/>
                  <a:pt x="89" y="93"/>
                </a:cubicBezTo>
                <a:cubicBezTo>
                  <a:pt x="89" y="94"/>
                  <a:pt x="89" y="94"/>
                  <a:pt x="88" y="95"/>
                </a:cubicBezTo>
                <a:cubicBezTo>
                  <a:pt x="86" y="96"/>
                  <a:pt x="84" y="98"/>
                  <a:pt x="82" y="99"/>
                </a:cubicBezTo>
                <a:cubicBezTo>
                  <a:pt x="59" y="110"/>
                  <a:pt x="30" y="101"/>
                  <a:pt x="19" y="78"/>
                </a:cubicBezTo>
                <a:cubicBezTo>
                  <a:pt x="13" y="67"/>
                  <a:pt x="12" y="54"/>
                  <a:pt x="16" y="42"/>
                </a:cubicBezTo>
                <a:cubicBezTo>
                  <a:pt x="20" y="30"/>
                  <a:pt x="28" y="21"/>
                  <a:pt x="39" y="15"/>
                </a:cubicBezTo>
                <a:cubicBezTo>
                  <a:pt x="42" y="14"/>
                  <a:pt x="44" y="13"/>
                  <a:pt x="46" y="12"/>
                </a:cubicBezTo>
                <a:cubicBezTo>
                  <a:pt x="47" y="12"/>
                  <a:pt x="47" y="12"/>
                  <a:pt x="47" y="12"/>
                </a:cubicBezTo>
                <a:cubicBezTo>
                  <a:pt x="47" y="12"/>
                  <a:pt x="48" y="13"/>
                  <a:pt x="48" y="13"/>
                </a:cubicBezTo>
                <a:close/>
                <a:moveTo>
                  <a:pt x="123" y="68"/>
                </a:moveTo>
                <a:cubicBezTo>
                  <a:pt x="119" y="68"/>
                  <a:pt x="114" y="66"/>
                  <a:pt x="110" y="62"/>
                </a:cubicBezTo>
                <a:cubicBezTo>
                  <a:pt x="101" y="53"/>
                  <a:pt x="101" y="53"/>
                  <a:pt x="101" y="53"/>
                </a:cubicBezTo>
                <a:cubicBezTo>
                  <a:pt x="99" y="51"/>
                  <a:pt x="99" y="47"/>
                  <a:pt x="101" y="45"/>
                </a:cubicBezTo>
                <a:cubicBezTo>
                  <a:pt x="104" y="43"/>
                  <a:pt x="107" y="43"/>
                  <a:pt x="109" y="45"/>
                </a:cubicBezTo>
                <a:cubicBezTo>
                  <a:pt x="118" y="54"/>
                  <a:pt x="118" y="54"/>
                  <a:pt x="118" y="54"/>
                </a:cubicBezTo>
                <a:cubicBezTo>
                  <a:pt x="121" y="57"/>
                  <a:pt x="126" y="57"/>
                  <a:pt x="128" y="54"/>
                </a:cubicBezTo>
                <a:cubicBezTo>
                  <a:pt x="137" y="45"/>
                  <a:pt x="137" y="45"/>
                  <a:pt x="137" y="45"/>
                </a:cubicBezTo>
                <a:cubicBezTo>
                  <a:pt x="139" y="43"/>
                  <a:pt x="143" y="43"/>
                  <a:pt x="145" y="45"/>
                </a:cubicBezTo>
                <a:cubicBezTo>
                  <a:pt x="147" y="47"/>
                  <a:pt x="147" y="51"/>
                  <a:pt x="145" y="53"/>
                </a:cubicBezTo>
                <a:cubicBezTo>
                  <a:pt x="136" y="62"/>
                  <a:pt x="136" y="62"/>
                  <a:pt x="136" y="62"/>
                </a:cubicBezTo>
                <a:cubicBezTo>
                  <a:pt x="133" y="66"/>
                  <a:pt x="128" y="68"/>
                  <a:pt x="123" y="68"/>
                </a:cubicBezTo>
                <a:close/>
                <a:moveTo>
                  <a:pt x="129" y="41"/>
                </a:moveTo>
                <a:cubicBezTo>
                  <a:pt x="129" y="7"/>
                  <a:pt x="129" y="7"/>
                  <a:pt x="129" y="7"/>
                </a:cubicBezTo>
                <a:cubicBezTo>
                  <a:pt x="129" y="4"/>
                  <a:pt x="127" y="1"/>
                  <a:pt x="124" y="1"/>
                </a:cubicBezTo>
                <a:cubicBezTo>
                  <a:pt x="120" y="1"/>
                  <a:pt x="118" y="3"/>
                  <a:pt x="118" y="7"/>
                </a:cubicBezTo>
                <a:cubicBezTo>
                  <a:pt x="118" y="41"/>
                  <a:pt x="118" y="41"/>
                  <a:pt x="118" y="41"/>
                </a:cubicBezTo>
                <a:cubicBezTo>
                  <a:pt x="118" y="44"/>
                  <a:pt x="120" y="46"/>
                  <a:pt x="123" y="47"/>
                </a:cubicBezTo>
                <a:cubicBezTo>
                  <a:pt x="126" y="47"/>
                  <a:pt x="129" y="44"/>
                  <a:pt x="129" y="4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48"/>
          <p:cNvSpPr/>
          <p:nvPr/>
        </p:nvSpPr>
        <p:spPr>
          <a:xfrm>
            <a:off x="1568682" y="3462515"/>
            <a:ext cx="316313" cy="378031"/>
          </a:xfrm>
          <a:custGeom>
            <a:avLst/>
            <a:gdLst/>
            <a:ahLst/>
            <a:cxnLst/>
            <a:rect l="l" t="t" r="r" b="b"/>
            <a:pathLst>
              <a:path w="121" h="144" extrusionOk="0">
                <a:moveTo>
                  <a:pt x="61" y="144"/>
                </a:moveTo>
                <a:cubicBezTo>
                  <a:pt x="44" y="144"/>
                  <a:pt x="29" y="138"/>
                  <a:pt x="18" y="127"/>
                </a:cubicBezTo>
                <a:cubicBezTo>
                  <a:pt x="6" y="115"/>
                  <a:pt x="0" y="100"/>
                  <a:pt x="0" y="84"/>
                </a:cubicBezTo>
                <a:cubicBezTo>
                  <a:pt x="0" y="75"/>
                  <a:pt x="5" y="62"/>
                  <a:pt x="14" y="47"/>
                </a:cubicBezTo>
                <a:cubicBezTo>
                  <a:pt x="21" y="36"/>
                  <a:pt x="29" y="23"/>
                  <a:pt x="40" y="10"/>
                </a:cubicBezTo>
                <a:cubicBezTo>
                  <a:pt x="45" y="4"/>
                  <a:pt x="52" y="0"/>
                  <a:pt x="61" y="0"/>
                </a:cubicBezTo>
                <a:cubicBezTo>
                  <a:pt x="69" y="0"/>
                  <a:pt x="76" y="4"/>
                  <a:pt x="81" y="10"/>
                </a:cubicBezTo>
                <a:cubicBezTo>
                  <a:pt x="92" y="23"/>
                  <a:pt x="101" y="36"/>
                  <a:pt x="107" y="47"/>
                </a:cubicBezTo>
                <a:cubicBezTo>
                  <a:pt x="116" y="62"/>
                  <a:pt x="121" y="75"/>
                  <a:pt x="121" y="84"/>
                </a:cubicBezTo>
                <a:cubicBezTo>
                  <a:pt x="121" y="100"/>
                  <a:pt x="115" y="115"/>
                  <a:pt x="103" y="127"/>
                </a:cubicBezTo>
                <a:cubicBezTo>
                  <a:pt x="92" y="138"/>
                  <a:pt x="77" y="144"/>
                  <a:pt x="61" y="144"/>
                </a:cubicBezTo>
                <a:close/>
                <a:moveTo>
                  <a:pt x="61" y="11"/>
                </a:moveTo>
                <a:cubicBezTo>
                  <a:pt x="56" y="11"/>
                  <a:pt x="52" y="13"/>
                  <a:pt x="49" y="17"/>
                </a:cubicBezTo>
                <a:cubicBezTo>
                  <a:pt x="25" y="47"/>
                  <a:pt x="12" y="71"/>
                  <a:pt x="12" y="84"/>
                </a:cubicBezTo>
                <a:cubicBezTo>
                  <a:pt x="12" y="111"/>
                  <a:pt x="34" y="133"/>
                  <a:pt x="61" y="133"/>
                </a:cubicBezTo>
                <a:cubicBezTo>
                  <a:pt x="88" y="133"/>
                  <a:pt x="110" y="111"/>
                  <a:pt x="110" y="84"/>
                </a:cubicBezTo>
                <a:cubicBezTo>
                  <a:pt x="110" y="71"/>
                  <a:pt x="96" y="47"/>
                  <a:pt x="73" y="17"/>
                </a:cubicBezTo>
                <a:cubicBezTo>
                  <a:pt x="70" y="13"/>
                  <a:pt x="65" y="11"/>
                  <a:pt x="61" y="11"/>
                </a:cubicBezTo>
                <a:close/>
                <a:moveTo>
                  <a:pt x="45" y="63"/>
                </a:moveTo>
                <a:cubicBezTo>
                  <a:pt x="49" y="63"/>
                  <a:pt x="52" y="66"/>
                  <a:pt x="52" y="70"/>
                </a:cubicBezTo>
                <a:cubicBezTo>
                  <a:pt x="52" y="74"/>
                  <a:pt x="49" y="77"/>
                  <a:pt x="45" y="77"/>
                </a:cubicBezTo>
                <a:cubicBezTo>
                  <a:pt x="41" y="77"/>
                  <a:pt x="38" y="74"/>
                  <a:pt x="38" y="70"/>
                </a:cubicBezTo>
                <a:cubicBezTo>
                  <a:pt x="38" y="66"/>
                  <a:pt x="41" y="63"/>
                  <a:pt x="45" y="63"/>
                </a:cubicBezTo>
                <a:close/>
                <a:moveTo>
                  <a:pt x="69" y="102"/>
                </a:moveTo>
                <a:cubicBezTo>
                  <a:pt x="69" y="106"/>
                  <a:pt x="72" y="109"/>
                  <a:pt x="76" y="109"/>
                </a:cubicBezTo>
                <a:cubicBezTo>
                  <a:pt x="80" y="109"/>
                  <a:pt x="83" y="106"/>
                  <a:pt x="83" y="102"/>
                </a:cubicBezTo>
                <a:cubicBezTo>
                  <a:pt x="83" y="98"/>
                  <a:pt x="80" y="95"/>
                  <a:pt x="76" y="95"/>
                </a:cubicBezTo>
                <a:cubicBezTo>
                  <a:pt x="72" y="95"/>
                  <a:pt x="69" y="98"/>
                  <a:pt x="69" y="102"/>
                </a:cubicBezTo>
                <a:close/>
                <a:moveTo>
                  <a:pt x="48" y="107"/>
                </a:moveTo>
                <a:cubicBezTo>
                  <a:pt x="82" y="72"/>
                  <a:pt x="82" y="72"/>
                  <a:pt x="82" y="72"/>
                </a:cubicBezTo>
                <a:cubicBezTo>
                  <a:pt x="84" y="70"/>
                  <a:pt x="84" y="67"/>
                  <a:pt x="81" y="64"/>
                </a:cubicBezTo>
                <a:cubicBezTo>
                  <a:pt x="79" y="62"/>
                  <a:pt x="76" y="62"/>
                  <a:pt x="73" y="65"/>
                </a:cubicBezTo>
                <a:cubicBezTo>
                  <a:pt x="40" y="99"/>
                  <a:pt x="40" y="99"/>
                  <a:pt x="40" y="99"/>
                </a:cubicBezTo>
                <a:cubicBezTo>
                  <a:pt x="38" y="102"/>
                  <a:pt x="38" y="105"/>
                  <a:pt x="40" y="107"/>
                </a:cubicBezTo>
                <a:cubicBezTo>
                  <a:pt x="41" y="108"/>
                  <a:pt x="43" y="109"/>
                  <a:pt x="44" y="109"/>
                </a:cubicBezTo>
                <a:cubicBezTo>
                  <a:pt x="46" y="109"/>
                  <a:pt x="47" y="108"/>
                  <a:pt x="48" y="10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48"/>
          <p:cNvSpPr/>
          <p:nvPr/>
        </p:nvSpPr>
        <p:spPr>
          <a:xfrm>
            <a:off x="4788018" y="2853037"/>
            <a:ext cx="396768" cy="362601"/>
          </a:xfrm>
          <a:custGeom>
            <a:avLst/>
            <a:gdLst/>
            <a:ahLst/>
            <a:cxnLst/>
            <a:rect l="l" t="t" r="r" b="b"/>
            <a:pathLst>
              <a:path w="152" h="138" extrusionOk="0">
                <a:moveTo>
                  <a:pt x="114" y="39"/>
                </a:moveTo>
                <a:cubicBezTo>
                  <a:pt x="114" y="39"/>
                  <a:pt x="114" y="39"/>
                  <a:pt x="114" y="39"/>
                </a:cubicBezTo>
                <a:moveTo>
                  <a:pt x="135" y="127"/>
                </a:moveTo>
                <a:cubicBezTo>
                  <a:pt x="131" y="133"/>
                  <a:pt x="126" y="136"/>
                  <a:pt x="120" y="137"/>
                </a:cubicBezTo>
                <a:cubicBezTo>
                  <a:pt x="119" y="138"/>
                  <a:pt x="117" y="138"/>
                  <a:pt x="116" y="138"/>
                </a:cubicBezTo>
                <a:cubicBezTo>
                  <a:pt x="111" y="138"/>
                  <a:pt x="106" y="136"/>
                  <a:pt x="103" y="133"/>
                </a:cubicBezTo>
                <a:cubicBezTo>
                  <a:pt x="91" y="124"/>
                  <a:pt x="76" y="110"/>
                  <a:pt x="59" y="93"/>
                </a:cubicBezTo>
                <a:cubicBezTo>
                  <a:pt x="42" y="76"/>
                  <a:pt x="29" y="62"/>
                  <a:pt x="20" y="50"/>
                </a:cubicBezTo>
                <a:cubicBezTo>
                  <a:pt x="16" y="45"/>
                  <a:pt x="14" y="39"/>
                  <a:pt x="15" y="33"/>
                </a:cubicBezTo>
                <a:cubicBezTo>
                  <a:pt x="16" y="27"/>
                  <a:pt x="20" y="21"/>
                  <a:pt x="25" y="18"/>
                </a:cubicBezTo>
                <a:cubicBezTo>
                  <a:pt x="54" y="0"/>
                  <a:pt x="92" y="4"/>
                  <a:pt x="118" y="27"/>
                </a:cubicBezTo>
                <a:cubicBezTo>
                  <a:pt x="123" y="22"/>
                  <a:pt x="123" y="22"/>
                  <a:pt x="123" y="22"/>
                </a:cubicBezTo>
                <a:cubicBezTo>
                  <a:pt x="125" y="20"/>
                  <a:pt x="129" y="20"/>
                  <a:pt x="131" y="22"/>
                </a:cubicBezTo>
                <a:cubicBezTo>
                  <a:pt x="133" y="24"/>
                  <a:pt x="133" y="28"/>
                  <a:pt x="131" y="30"/>
                </a:cubicBezTo>
                <a:cubicBezTo>
                  <a:pt x="126" y="35"/>
                  <a:pt x="126" y="35"/>
                  <a:pt x="126" y="35"/>
                </a:cubicBezTo>
                <a:cubicBezTo>
                  <a:pt x="149" y="61"/>
                  <a:pt x="152" y="98"/>
                  <a:pt x="135" y="127"/>
                </a:cubicBezTo>
                <a:close/>
                <a:moveTo>
                  <a:pt x="114" y="39"/>
                </a:moveTo>
                <a:cubicBezTo>
                  <a:pt x="100" y="25"/>
                  <a:pt x="83" y="18"/>
                  <a:pt x="65" y="18"/>
                </a:cubicBezTo>
                <a:cubicBezTo>
                  <a:pt x="53" y="18"/>
                  <a:pt x="42" y="21"/>
                  <a:pt x="31" y="28"/>
                </a:cubicBezTo>
                <a:cubicBezTo>
                  <a:pt x="29" y="29"/>
                  <a:pt x="27" y="32"/>
                  <a:pt x="26" y="35"/>
                </a:cubicBezTo>
                <a:cubicBezTo>
                  <a:pt x="26" y="38"/>
                  <a:pt x="27" y="41"/>
                  <a:pt x="28" y="43"/>
                </a:cubicBezTo>
                <a:cubicBezTo>
                  <a:pt x="37" y="54"/>
                  <a:pt x="50" y="68"/>
                  <a:pt x="67" y="85"/>
                </a:cubicBezTo>
                <a:cubicBezTo>
                  <a:pt x="84" y="102"/>
                  <a:pt x="98" y="115"/>
                  <a:pt x="110" y="124"/>
                </a:cubicBezTo>
                <a:cubicBezTo>
                  <a:pt x="112" y="126"/>
                  <a:pt x="115" y="127"/>
                  <a:pt x="118" y="126"/>
                </a:cubicBezTo>
                <a:cubicBezTo>
                  <a:pt x="121" y="126"/>
                  <a:pt x="123" y="124"/>
                  <a:pt x="125" y="121"/>
                </a:cubicBezTo>
                <a:cubicBezTo>
                  <a:pt x="141" y="96"/>
                  <a:pt x="136" y="61"/>
                  <a:pt x="114" y="39"/>
                </a:cubicBezTo>
                <a:close/>
                <a:moveTo>
                  <a:pt x="44" y="101"/>
                </a:moveTo>
                <a:cubicBezTo>
                  <a:pt x="22" y="123"/>
                  <a:pt x="22" y="123"/>
                  <a:pt x="22" y="123"/>
                </a:cubicBezTo>
                <a:cubicBezTo>
                  <a:pt x="20" y="125"/>
                  <a:pt x="16" y="125"/>
                  <a:pt x="14" y="123"/>
                </a:cubicBezTo>
                <a:cubicBezTo>
                  <a:pt x="12" y="121"/>
                  <a:pt x="12" y="117"/>
                  <a:pt x="14" y="115"/>
                </a:cubicBezTo>
                <a:cubicBezTo>
                  <a:pt x="17" y="113"/>
                  <a:pt x="17" y="109"/>
                  <a:pt x="14" y="107"/>
                </a:cubicBezTo>
                <a:cubicBezTo>
                  <a:pt x="12" y="105"/>
                  <a:pt x="9" y="105"/>
                  <a:pt x="6" y="107"/>
                </a:cubicBezTo>
                <a:cubicBezTo>
                  <a:pt x="0" y="114"/>
                  <a:pt x="0" y="124"/>
                  <a:pt x="6" y="131"/>
                </a:cubicBezTo>
                <a:cubicBezTo>
                  <a:pt x="10" y="134"/>
                  <a:pt x="14" y="136"/>
                  <a:pt x="18" y="136"/>
                </a:cubicBezTo>
                <a:cubicBezTo>
                  <a:pt x="23" y="136"/>
                  <a:pt x="27" y="134"/>
                  <a:pt x="30" y="131"/>
                </a:cubicBezTo>
                <a:cubicBezTo>
                  <a:pt x="30" y="131"/>
                  <a:pt x="30" y="131"/>
                  <a:pt x="30" y="131"/>
                </a:cubicBezTo>
                <a:cubicBezTo>
                  <a:pt x="52" y="109"/>
                  <a:pt x="52" y="109"/>
                  <a:pt x="52" y="109"/>
                </a:cubicBezTo>
                <a:cubicBezTo>
                  <a:pt x="54" y="106"/>
                  <a:pt x="54" y="103"/>
                  <a:pt x="52" y="101"/>
                </a:cubicBezTo>
                <a:cubicBezTo>
                  <a:pt x="50" y="98"/>
                  <a:pt x="46" y="99"/>
                  <a:pt x="44" y="101"/>
                </a:cubicBezTo>
                <a:close/>
                <a:moveTo>
                  <a:pt x="100" y="94"/>
                </a:moveTo>
                <a:cubicBezTo>
                  <a:pt x="110" y="81"/>
                  <a:pt x="113" y="61"/>
                  <a:pt x="114" y="60"/>
                </a:cubicBezTo>
                <a:cubicBezTo>
                  <a:pt x="114" y="57"/>
                  <a:pt x="112" y="54"/>
                  <a:pt x="109" y="53"/>
                </a:cubicBezTo>
                <a:cubicBezTo>
                  <a:pt x="106" y="53"/>
                  <a:pt x="103" y="55"/>
                  <a:pt x="103" y="58"/>
                </a:cubicBezTo>
                <a:cubicBezTo>
                  <a:pt x="102" y="58"/>
                  <a:pt x="99" y="76"/>
                  <a:pt x="91" y="87"/>
                </a:cubicBezTo>
                <a:cubicBezTo>
                  <a:pt x="89" y="90"/>
                  <a:pt x="90" y="93"/>
                  <a:pt x="93" y="95"/>
                </a:cubicBezTo>
                <a:cubicBezTo>
                  <a:pt x="94" y="96"/>
                  <a:pt x="95" y="96"/>
                  <a:pt x="96" y="96"/>
                </a:cubicBezTo>
                <a:cubicBezTo>
                  <a:pt x="98" y="96"/>
                  <a:pt x="99" y="95"/>
                  <a:pt x="100" y="94"/>
                </a:cubicBezTo>
                <a:close/>
                <a:moveTo>
                  <a:pt x="62" y="62"/>
                </a:moveTo>
                <a:cubicBezTo>
                  <a:pt x="60" y="62"/>
                  <a:pt x="59" y="61"/>
                  <a:pt x="57" y="59"/>
                </a:cubicBezTo>
                <a:cubicBezTo>
                  <a:pt x="56" y="57"/>
                  <a:pt x="56" y="53"/>
                  <a:pt x="59" y="51"/>
                </a:cubicBezTo>
                <a:cubicBezTo>
                  <a:pt x="72" y="42"/>
                  <a:pt x="91" y="39"/>
                  <a:pt x="92" y="38"/>
                </a:cubicBezTo>
                <a:cubicBezTo>
                  <a:pt x="95" y="38"/>
                  <a:pt x="98" y="40"/>
                  <a:pt x="99" y="43"/>
                </a:cubicBezTo>
                <a:cubicBezTo>
                  <a:pt x="99" y="46"/>
                  <a:pt x="97" y="49"/>
                  <a:pt x="94" y="50"/>
                </a:cubicBezTo>
                <a:cubicBezTo>
                  <a:pt x="94" y="50"/>
                  <a:pt x="76" y="53"/>
                  <a:pt x="65" y="60"/>
                </a:cubicBezTo>
                <a:cubicBezTo>
                  <a:pt x="64" y="61"/>
                  <a:pt x="63" y="62"/>
                  <a:pt x="62" y="6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48"/>
          <p:cNvSpPr/>
          <p:nvPr/>
        </p:nvSpPr>
        <p:spPr>
          <a:xfrm>
            <a:off x="2342381" y="3468025"/>
            <a:ext cx="382441" cy="370315"/>
          </a:xfrm>
          <a:custGeom>
            <a:avLst/>
            <a:gdLst/>
            <a:ahLst/>
            <a:cxnLst/>
            <a:rect l="l" t="t" r="r" b="b"/>
            <a:pathLst>
              <a:path w="146" h="141" extrusionOk="0">
                <a:moveTo>
                  <a:pt x="20" y="85"/>
                </a:moveTo>
                <a:cubicBezTo>
                  <a:pt x="20" y="85"/>
                  <a:pt x="19" y="85"/>
                  <a:pt x="19" y="85"/>
                </a:cubicBezTo>
                <a:cubicBezTo>
                  <a:pt x="12" y="82"/>
                  <a:pt x="6" y="78"/>
                  <a:pt x="3" y="71"/>
                </a:cubicBezTo>
                <a:cubicBezTo>
                  <a:pt x="0" y="65"/>
                  <a:pt x="0" y="57"/>
                  <a:pt x="2" y="51"/>
                </a:cubicBezTo>
                <a:cubicBezTo>
                  <a:pt x="7" y="37"/>
                  <a:pt x="22" y="29"/>
                  <a:pt x="36" y="34"/>
                </a:cubicBezTo>
                <a:cubicBezTo>
                  <a:pt x="38" y="35"/>
                  <a:pt x="44" y="37"/>
                  <a:pt x="61" y="54"/>
                </a:cubicBezTo>
                <a:cubicBezTo>
                  <a:pt x="64" y="57"/>
                  <a:pt x="64" y="60"/>
                  <a:pt x="61" y="62"/>
                </a:cubicBezTo>
                <a:cubicBezTo>
                  <a:pt x="59" y="65"/>
                  <a:pt x="55" y="65"/>
                  <a:pt x="53" y="62"/>
                </a:cubicBezTo>
                <a:cubicBezTo>
                  <a:pt x="39" y="48"/>
                  <a:pt x="34" y="45"/>
                  <a:pt x="32" y="45"/>
                </a:cubicBezTo>
                <a:cubicBezTo>
                  <a:pt x="24" y="42"/>
                  <a:pt x="15" y="46"/>
                  <a:pt x="13" y="54"/>
                </a:cubicBezTo>
                <a:cubicBezTo>
                  <a:pt x="11" y="58"/>
                  <a:pt x="11" y="62"/>
                  <a:pt x="13" y="66"/>
                </a:cubicBezTo>
                <a:cubicBezTo>
                  <a:pt x="15" y="70"/>
                  <a:pt x="18" y="73"/>
                  <a:pt x="22" y="74"/>
                </a:cubicBezTo>
                <a:cubicBezTo>
                  <a:pt x="25" y="75"/>
                  <a:pt x="27" y="78"/>
                  <a:pt x="26" y="81"/>
                </a:cubicBezTo>
                <a:cubicBezTo>
                  <a:pt x="25" y="84"/>
                  <a:pt x="23" y="85"/>
                  <a:pt x="20" y="85"/>
                </a:cubicBezTo>
                <a:close/>
                <a:moveTo>
                  <a:pt x="88" y="58"/>
                </a:moveTo>
                <a:cubicBezTo>
                  <a:pt x="100" y="36"/>
                  <a:pt x="100" y="29"/>
                  <a:pt x="100" y="27"/>
                </a:cubicBezTo>
                <a:cubicBezTo>
                  <a:pt x="100" y="12"/>
                  <a:pt x="88" y="0"/>
                  <a:pt x="73" y="0"/>
                </a:cubicBezTo>
                <a:cubicBezTo>
                  <a:pt x="58" y="0"/>
                  <a:pt x="46" y="12"/>
                  <a:pt x="46" y="27"/>
                </a:cubicBezTo>
                <a:cubicBezTo>
                  <a:pt x="46" y="30"/>
                  <a:pt x="48" y="32"/>
                  <a:pt x="51" y="32"/>
                </a:cubicBezTo>
                <a:cubicBezTo>
                  <a:pt x="55" y="32"/>
                  <a:pt x="57" y="30"/>
                  <a:pt x="57" y="27"/>
                </a:cubicBezTo>
                <a:cubicBezTo>
                  <a:pt x="57" y="18"/>
                  <a:pt x="64" y="11"/>
                  <a:pt x="73" y="11"/>
                </a:cubicBezTo>
                <a:cubicBezTo>
                  <a:pt x="82" y="11"/>
                  <a:pt x="89" y="18"/>
                  <a:pt x="89" y="27"/>
                </a:cubicBezTo>
                <a:cubicBezTo>
                  <a:pt x="89" y="28"/>
                  <a:pt x="88" y="34"/>
                  <a:pt x="78" y="53"/>
                </a:cubicBezTo>
                <a:cubicBezTo>
                  <a:pt x="77" y="56"/>
                  <a:pt x="78" y="59"/>
                  <a:pt x="81" y="61"/>
                </a:cubicBezTo>
                <a:cubicBezTo>
                  <a:pt x="82" y="61"/>
                  <a:pt x="83" y="61"/>
                  <a:pt x="83" y="61"/>
                </a:cubicBezTo>
                <a:cubicBezTo>
                  <a:pt x="86" y="61"/>
                  <a:pt x="87" y="60"/>
                  <a:pt x="88" y="58"/>
                </a:cubicBezTo>
                <a:close/>
                <a:moveTo>
                  <a:pt x="66" y="130"/>
                </a:moveTo>
                <a:cubicBezTo>
                  <a:pt x="68" y="127"/>
                  <a:pt x="68" y="123"/>
                  <a:pt x="65" y="122"/>
                </a:cubicBezTo>
                <a:cubicBezTo>
                  <a:pt x="63" y="120"/>
                  <a:pt x="59" y="120"/>
                  <a:pt x="57" y="123"/>
                </a:cubicBezTo>
                <a:cubicBezTo>
                  <a:pt x="52" y="130"/>
                  <a:pt x="42" y="132"/>
                  <a:pt x="35" y="126"/>
                </a:cubicBezTo>
                <a:cubicBezTo>
                  <a:pt x="32" y="124"/>
                  <a:pt x="30" y="120"/>
                  <a:pt x="29" y="116"/>
                </a:cubicBezTo>
                <a:cubicBezTo>
                  <a:pt x="28" y="112"/>
                  <a:pt x="29" y="108"/>
                  <a:pt x="32" y="105"/>
                </a:cubicBezTo>
                <a:cubicBezTo>
                  <a:pt x="33" y="103"/>
                  <a:pt x="37" y="99"/>
                  <a:pt x="55" y="89"/>
                </a:cubicBezTo>
                <a:cubicBezTo>
                  <a:pt x="58" y="88"/>
                  <a:pt x="59" y="85"/>
                  <a:pt x="58" y="82"/>
                </a:cubicBezTo>
                <a:cubicBezTo>
                  <a:pt x="56" y="79"/>
                  <a:pt x="53" y="78"/>
                  <a:pt x="50" y="79"/>
                </a:cubicBezTo>
                <a:cubicBezTo>
                  <a:pt x="28" y="91"/>
                  <a:pt x="24" y="96"/>
                  <a:pt x="23" y="98"/>
                </a:cubicBezTo>
                <a:cubicBezTo>
                  <a:pt x="18" y="104"/>
                  <a:pt x="17" y="111"/>
                  <a:pt x="18" y="118"/>
                </a:cubicBezTo>
                <a:cubicBezTo>
                  <a:pt x="19" y="125"/>
                  <a:pt x="23" y="131"/>
                  <a:pt x="29" y="136"/>
                </a:cubicBezTo>
                <a:cubicBezTo>
                  <a:pt x="34" y="139"/>
                  <a:pt x="39" y="141"/>
                  <a:pt x="44" y="141"/>
                </a:cubicBezTo>
                <a:cubicBezTo>
                  <a:pt x="53" y="141"/>
                  <a:pt x="61" y="137"/>
                  <a:pt x="66" y="130"/>
                </a:cubicBezTo>
                <a:close/>
                <a:moveTo>
                  <a:pt x="117" y="135"/>
                </a:moveTo>
                <a:cubicBezTo>
                  <a:pt x="129" y="127"/>
                  <a:pt x="132" y="110"/>
                  <a:pt x="123" y="98"/>
                </a:cubicBezTo>
                <a:cubicBezTo>
                  <a:pt x="121" y="95"/>
                  <a:pt x="118" y="95"/>
                  <a:pt x="115" y="96"/>
                </a:cubicBezTo>
                <a:cubicBezTo>
                  <a:pt x="113" y="98"/>
                  <a:pt x="112" y="102"/>
                  <a:pt x="114" y="104"/>
                </a:cubicBezTo>
                <a:cubicBezTo>
                  <a:pt x="119" y="111"/>
                  <a:pt x="118" y="121"/>
                  <a:pt x="111" y="126"/>
                </a:cubicBezTo>
                <a:cubicBezTo>
                  <a:pt x="107" y="129"/>
                  <a:pt x="103" y="130"/>
                  <a:pt x="99" y="129"/>
                </a:cubicBezTo>
                <a:cubicBezTo>
                  <a:pt x="95" y="129"/>
                  <a:pt x="92" y="126"/>
                  <a:pt x="89" y="123"/>
                </a:cubicBezTo>
                <a:cubicBezTo>
                  <a:pt x="88" y="122"/>
                  <a:pt x="85" y="116"/>
                  <a:pt x="82" y="95"/>
                </a:cubicBezTo>
                <a:cubicBezTo>
                  <a:pt x="81" y="92"/>
                  <a:pt x="78" y="90"/>
                  <a:pt x="75" y="91"/>
                </a:cubicBezTo>
                <a:cubicBezTo>
                  <a:pt x="72" y="91"/>
                  <a:pt x="70" y="94"/>
                  <a:pt x="71" y="97"/>
                </a:cubicBezTo>
                <a:cubicBezTo>
                  <a:pt x="75" y="122"/>
                  <a:pt x="79" y="128"/>
                  <a:pt x="80" y="130"/>
                </a:cubicBezTo>
                <a:cubicBezTo>
                  <a:pt x="84" y="135"/>
                  <a:pt x="90" y="139"/>
                  <a:pt x="97" y="140"/>
                </a:cubicBezTo>
                <a:cubicBezTo>
                  <a:pt x="99" y="141"/>
                  <a:pt x="100" y="141"/>
                  <a:pt x="102" y="141"/>
                </a:cubicBezTo>
                <a:cubicBezTo>
                  <a:pt x="107" y="141"/>
                  <a:pt x="113" y="139"/>
                  <a:pt x="117" y="135"/>
                </a:cubicBezTo>
                <a:close/>
                <a:moveTo>
                  <a:pt x="127" y="84"/>
                </a:moveTo>
                <a:cubicBezTo>
                  <a:pt x="134" y="81"/>
                  <a:pt x="139" y="76"/>
                  <a:pt x="142" y="70"/>
                </a:cubicBezTo>
                <a:cubicBezTo>
                  <a:pt x="145" y="63"/>
                  <a:pt x="146" y="56"/>
                  <a:pt x="143" y="49"/>
                </a:cubicBezTo>
                <a:cubicBezTo>
                  <a:pt x="138" y="35"/>
                  <a:pt x="122" y="28"/>
                  <a:pt x="108" y="33"/>
                </a:cubicBezTo>
                <a:cubicBezTo>
                  <a:pt x="105" y="34"/>
                  <a:pt x="104" y="37"/>
                  <a:pt x="105" y="40"/>
                </a:cubicBezTo>
                <a:cubicBezTo>
                  <a:pt x="106" y="43"/>
                  <a:pt x="109" y="45"/>
                  <a:pt x="112" y="44"/>
                </a:cubicBezTo>
                <a:cubicBezTo>
                  <a:pt x="120" y="41"/>
                  <a:pt x="129" y="45"/>
                  <a:pt x="133" y="53"/>
                </a:cubicBezTo>
                <a:cubicBezTo>
                  <a:pt x="134" y="57"/>
                  <a:pt x="134" y="61"/>
                  <a:pt x="132" y="65"/>
                </a:cubicBezTo>
                <a:cubicBezTo>
                  <a:pt x="130" y="69"/>
                  <a:pt x="127" y="72"/>
                  <a:pt x="123" y="73"/>
                </a:cubicBezTo>
                <a:cubicBezTo>
                  <a:pt x="122" y="74"/>
                  <a:pt x="116" y="75"/>
                  <a:pt x="95" y="73"/>
                </a:cubicBezTo>
                <a:cubicBezTo>
                  <a:pt x="92" y="73"/>
                  <a:pt x="89" y="75"/>
                  <a:pt x="89" y="78"/>
                </a:cubicBezTo>
                <a:cubicBezTo>
                  <a:pt x="89" y="81"/>
                  <a:pt x="91" y="84"/>
                  <a:pt x="94" y="84"/>
                </a:cubicBezTo>
                <a:cubicBezTo>
                  <a:pt x="103" y="85"/>
                  <a:pt x="109" y="86"/>
                  <a:pt x="114" y="86"/>
                </a:cubicBezTo>
                <a:cubicBezTo>
                  <a:pt x="123" y="86"/>
                  <a:pt x="126" y="84"/>
                  <a:pt x="127" y="84"/>
                </a:cubicBezTo>
                <a:close/>
                <a:moveTo>
                  <a:pt x="80" y="74"/>
                </a:moveTo>
                <a:cubicBezTo>
                  <a:pt x="80" y="70"/>
                  <a:pt x="77" y="67"/>
                  <a:pt x="73" y="67"/>
                </a:cubicBezTo>
                <a:cubicBezTo>
                  <a:pt x="69" y="67"/>
                  <a:pt x="66" y="70"/>
                  <a:pt x="66" y="74"/>
                </a:cubicBezTo>
                <a:cubicBezTo>
                  <a:pt x="66" y="78"/>
                  <a:pt x="69" y="81"/>
                  <a:pt x="73" y="81"/>
                </a:cubicBezTo>
                <a:cubicBezTo>
                  <a:pt x="77" y="81"/>
                  <a:pt x="80" y="78"/>
                  <a:pt x="80"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48"/>
          <p:cNvSpPr/>
          <p:nvPr/>
        </p:nvSpPr>
        <p:spPr>
          <a:xfrm>
            <a:off x="753102" y="2855242"/>
            <a:ext cx="316313" cy="379132"/>
          </a:xfrm>
          <a:custGeom>
            <a:avLst/>
            <a:gdLst/>
            <a:ahLst/>
            <a:cxnLst/>
            <a:rect l="l" t="t" r="r" b="b"/>
            <a:pathLst>
              <a:path w="121" h="144" extrusionOk="0">
                <a:moveTo>
                  <a:pt x="61" y="144"/>
                </a:moveTo>
                <a:cubicBezTo>
                  <a:pt x="44" y="144"/>
                  <a:pt x="29" y="138"/>
                  <a:pt x="18" y="127"/>
                </a:cubicBezTo>
                <a:cubicBezTo>
                  <a:pt x="6" y="115"/>
                  <a:pt x="0" y="100"/>
                  <a:pt x="0" y="84"/>
                </a:cubicBezTo>
                <a:cubicBezTo>
                  <a:pt x="0" y="75"/>
                  <a:pt x="5" y="62"/>
                  <a:pt x="14" y="47"/>
                </a:cubicBezTo>
                <a:cubicBezTo>
                  <a:pt x="21" y="36"/>
                  <a:pt x="29" y="23"/>
                  <a:pt x="40" y="10"/>
                </a:cubicBezTo>
                <a:cubicBezTo>
                  <a:pt x="45" y="4"/>
                  <a:pt x="52" y="0"/>
                  <a:pt x="61" y="0"/>
                </a:cubicBezTo>
                <a:cubicBezTo>
                  <a:pt x="69" y="0"/>
                  <a:pt x="76" y="4"/>
                  <a:pt x="81" y="10"/>
                </a:cubicBezTo>
                <a:cubicBezTo>
                  <a:pt x="81" y="10"/>
                  <a:pt x="81" y="10"/>
                  <a:pt x="81" y="10"/>
                </a:cubicBezTo>
                <a:cubicBezTo>
                  <a:pt x="92" y="23"/>
                  <a:pt x="101" y="36"/>
                  <a:pt x="107" y="47"/>
                </a:cubicBezTo>
                <a:cubicBezTo>
                  <a:pt x="116" y="62"/>
                  <a:pt x="121" y="75"/>
                  <a:pt x="121" y="84"/>
                </a:cubicBezTo>
                <a:cubicBezTo>
                  <a:pt x="121" y="100"/>
                  <a:pt x="115" y="115"/>
                  <a:pt x="103" y="127"/>
                </a:cubicBezTo>
                <a:cubicBezTo>
                  <a:pt x="92" y="138"/>
                  <a:pt x="77" y="144"/>
                  <a:pt x="61" y="144"/>
                </a:cubicBezTo>
                <a:close/>
                <a:moveTo>
                  <a:pt x="61" y="11"/>
                </a:moveTo>
                <a:cubicBezTo>
                  <a:pt x="56" y="11"/>
                  <a:pt x="52" y="13"/>
                  <a:pt x="49" y="17"/>
                </a:cubicBezTo>
                <a:cubicBezTo>
                  <a:pt x="25" y="47"/>
                  <a:pt x="12" y="71"/>
                  <a:pt x="12" y="84"/>
                </a:cubicBezTo>
                <a:cubicBezTo>
                  <a:pt x="12" y="111"/>
                  <a:pt x="34" y="133"/>
                  <a:pt x="61" y="133"/>
                </a:cubicBezTo>
                <a:cubicBezTo>
                  <a:pt x="88" y="133"/>
                  <a:pt x="110" y="111"/>
                  <a:pt x="110" y="84"/>
                </a:cubicBezTo>
                <a:cubicBezTo>
                  <a:pt x="110" y="71"/>
                  <a:pt x="96" y="47"/>
                  <a:pt x="73" y="17"/>
                </a:cubicBezTo>
                <a:cubicBezTo>
                  <a:pt x="73" y="17"/>
                  <a:pt x="73" y="17"/>
                  <a:pt x="73" y="17"/>
                </a:cubicBezTo>
                <a:cubicBezTo>
                  <a:pt x="70" y="13"/>
                  <a:pt x="65" y="11"/>
                  <a:pt x="61" y="11"/>
                </a:cubicBezTo>
                <a:close/>
                <a:moveTo>
                  <a:pt x="30" y="90"/>
                </a:moveTo>
                <a:cubicBezTo>
                  <a:pt x="30" y="90"/>
                  <a:pt x="30" y="90"/>
                  <a:pt x="30" y="90"/>
                </a:cubicBezTo>
                <a:moveTo>
                  <a:pt x="95" y="83"/>
                </a:moveTo>
                <a:cubicBezTo>
                  <a:pt x="94" y="81"/>
                  <a:pt x="92" y="79"/>
                  <a:pt x="89" y="79"/>
                </a:cubicBezTo>
                <a:cubicBezTo>
                  <a:pt x="89" y="79"/>
                  <a:pt x="89" y="79"/>
                  <a:pt x="89" y="79"/>
                </a:cubicBezTo>
                <a:cubicBezTo>
                  <a:pt x="88" y="79"/>
                  <a:pt x="87" y="78"/>
                  <a:pt x="86" y="78"/>
                </a:cubicBezTo>
                <a:cubicBezTo>
                  <a:pt x="83" y="74"/>
                  <a:pt x="79" y="73"/>
                  <a:pt x="74" y="73"/>
                </a:cubicBezTo>
                <a:cubicBezTo>
                  <a:pt x="70" y="73"/>
                  <a:pt x="66" y="74"/>
                  <a:pt x="63" y="78"/>
                </a:cubicBezTo>
                <a:cubicBezTo>
                  <a:pt x="62" y="78"/>
                  <a:pt x="61" y="79"/>
                  <a:pt x="60" y="79"/>
                </a:cubicBezTo>
                <a:cubicBezTo>
                  <a:pt x="59" y="79"/>
                  <a:pt x="57" y="79"/>
                  <a:pt x="56" y="78"/>
                </a:cubicBezTo>
                <a:cubicBezTo>
                  <a:pt x="53" y="74"/>
                  <a:pt x="49" y="73"/>
                  <a:pt x="45" y="73"/>
                </a:cubicBezTo>
                <a:cubicBezTo>
                  <a:pt x="41" y="73"/>
                  <a:pt x="37" y="75"/>
                  <a:pt x="34" y="78"/>
                </a:cubicBezTo>
                <a:cubicBezTo>
                  <a:pt x="33" y="79"/>
                  <a:pt x="31" y="79"/>
                  <a:pt x="30" y="79"/>
                </a:cubicBezTo>
                <a:cubicBezTo>
                  <a:pt x="27" y="79"/>
                  <a:pt x="24" y="81"/>
                  <a:pt x="24" y="85"/>
                </a:cubicBezTo>
                <a:cubicBezTo>
                  <a:pt x="24" y="88"/>
                  <a:pt x="27" y="90"/>
                  <a:pt x="30" y="90"/>
                </a:cubicBezTo>
                <a:cubicBezTo>
                  <a:pt x="34" y="90"/>
                  <a:pt x="38" y="89"/>
                  <a:pt x="41" y="85"/>
                </a:cubicBezTo>
                <a:cubicBezTo>
                  <a:pt x="42" y="85"/>
                  <a:pt x="44" y="84"/>
                  <a:pt x="45" y="84"/>
                </a:cubicBezTo>
                <a:cubicBezTo>
                  <a:pt x="46" y="84"/>
                  <a:pt x="48" y="85"/>
                  <a:pt x="48" y="85"/>
                </a:cubicBezTo>
                <a:cubicBezTo>
                  <a:pt x="55" y="92"/>
                  <a:pt x="65" y="92"/>
                  <a:pt x="71" y="85"/>
                </a:cubicBezTo>
                <a:cubicBezTo>
                  <a:pt x="72" y="85"/>
                  <a:pt x="73" y="84"/>
                  <a:pt x="74" y="84"/>
                </a:cubicBezTo>
                <a:cubicBezTo>
                  <a:pt x="76" y="84"/>
                  <a:pt x="77" y="85"/>
                  <a:pt x="78" y="85"/>
                </a:cubicBezTo>
                <a:cubicBezTo>
                  <a:pt x="81" y="89"/>
                  <a:pt x="85" y="90"/>
                  <a:pt x="89" y="90"/>
                </a:cubicBezTo>
                <a:cubicBezTo>
                  <a:pt x="93" y="90"/>
                  <a:pt x="96" y="87"/>
                  <a:pt x="95" y="8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48"/>
          <p:cNvSpPr/>
          <p:nvPr/>
        </p:nvSpPr>
        <p:spPr>
          <a:xfrm>
            <a:off x="8043725" y="2853037"/>
            <a:ext cx="379135" cy="378031"/>
          </a:xfrm>
          <a:custGeom>
            <a:avLst/>
            <a:gdLst/>
            <a:ahLst/>
            <a:cxnLst/>
            <a:rect l="l" t="t" r="r" b="b"/>
            <a:pathLst>
              <a:path w="145" h="144" extrusionOk="0">
                <a:moveTo>
                  <a:pt x="102" y="144"/>
                </a:moveTo>
                <a:cubicBezTo>
                  <a:pt x="43" y="144"/>
                  <a:pt x="43" y="144"/>
                  <a:pt x="43" y="144"/>
                </a:cubicBezTo>
                <a:cubicBezTo>
                  <a:pt x="37" y="144"/>
                  <a:pt x="31" y="141"/>
                  <a:pt x="28" y="136"/>
                </a:cubicBezTo>
                <a:cubicBezTo>
                  <a:pt x="25" y="130"/>
                  <a:pt x="25" y="123"/>
                  <a:pt x="28" y="118"/>
                </a:cubicBezTo>
                <a:cubicBezTo>
                  <a:pt x="58" y="67"/>
                  <a:pt x="58" y="67"/>
                  <a:pt x="58" y="67"/>
                </a:cubicBezTo>
                <a:cubicBezTo>
                  <a:pt x="61" y="62"/>
                  <a:pt x="67" y="58"/>
                  <a:pt x="73" y="58"/>
                </a:cubicBezTo>
                <a:cubicBezTo>
                  <a:pt x="73" y="58"/>
                  <a:pt x="73" y="58"/>
                  <a:pt x="73" y="58"/>
                </a:cubicBezTo>
                <a:cubicBezTo>
                  <a:pt x="79" y="58"/>
                  <a:pt x="85" y="62"/>
                  <a:pt x="88" y="67"/>
                </a:cubicBezTo>
                <a:cubicBezTo>
                  <a:pt x="118" y="118"/>
                  <a:pt x="118" y="118"/>
                  <a:pt x="118" y="118"/>
                </a:cubicBezTo>
                <a:cubicBezTo>
                  <a:pt x="121" y="123"/>
                  <a:pt x="121" y="130"/>
                  <a:pt x="118" y="136"/>
                </a:cubicBezTo>
                <a:cubicBezTo>
                  <a:pt x="115" y="141"/>
                  <a:pt x="109" y="144"/>
                  <a:pt x="102" y="144"/>
                </a:cubicBezTo>
                <a:close/>
                <a:moveTo>
                  <a:pt x="73" y="70"/>
                </a:moveTo>
                <a:cubicBezTo>
                  <a:pt x="72" y="70"/>
                  <a:pt x="69" y="70"/>
                  <a:pt x="67" y="73"/>
                </a:cubicBezTo>
                <a:cubicBezTo>
                  <a:pt x="38" y="123"/>
                  <a:pt x="38" y="123"/>
                  <a:pt x="38" y="123"/>
                </a:cubicBezTo>
                <a:cubicBezTo>
                  <a:pt x="36" y="126"/>
                  <a:pt x="37" y="129"/>
                  <a:pt x="38" y="130"/>
                </a:cubicBezTo>
                <a:cubicBezTo>
                  <a:pt x="38" y="131"/>
                  <a:pt x="40" y="133"/>
                  <a:pt x="43" y="133"/>
                </a:cubicBezTo>
                <a:cubicBezTo>
                  <a:pt x="102" y="133"/>
                  <a:pt x="102" y="133"/>
                  <a:pt x="102" y="133"/>
                </a:cubicBezTo>
                <a:cubicBezTo>
                  <a:pt x="106" y="133"/>
                  <a:pt x="108" y="131"/>
                  <a:pt x="108" y="130"/>
                </a:cubicBezTo>
                <a:cubicBezTo>
                  <a:pt x="109" y="129"/>
                  <a:pt x="110" y="126"/>
                  <a:pt x="108" y="123"/>
                </a:cubicBezTo>
                <a:cubicBezTo>
                  <a:pt x="79" y="73"/>
                  <a:pt x="79" y="73"/>
                  <a:pt x="79" y="73"/>
                </a:cubicBezTo>
                <a:cubicBezTo>
                  <a:pt x="77" y="70"/>
                  <a:pt x="74" y="70"/>
                  <a:pt x="73" y="70"/>
                </a:cubicBezTo>
                <a:cubicBezTo>
                  <a:pt x="73" y="70"/>
                  <a:pt x="73" y="70"/>
                  <a:pt x="73" y="70"/>
                </a:cubicBezTo>
                <a:close/>
                <a:moveTo>
                  <a:pt x="26" y="104"/>
                </a:moveTo>
                <a:cubicBezTo>
                  <a:pt x="27" y="101"/>
                  <a:pt x="25" y="98"/>
                  <a:pt x="22" y="97"/>
                </a:cubicBezTo>
                <a:cubicBezTo>
                  <a:pt x="16" y="95"/>
                  <a:pt x="12" y="89"/>
                  <a:pt x="12" y="83"/>
                </a:cubicBezTo>
                <a:cubicBezTo>
                  <a:pt x="12" y="77"/>
                  <a:pt x="15" y="72"/>
                  <a:pt x="20" y="70"/>
                </a:cubicBezTo>
                <a:cubicBezTo>
                  <a:pt x="22" y="68"/>
                  <a:pt x="23" y="65"/>
                  <a:pt x="22" y="63"/>
                </a:cubicBezTo>
                <a:cubicBezTo>
                  <a:pt x="21" y="60"/>
                  <a:pt x="21" y="58"/>
                  <a:pt x="21" y="56"/>
                </a:cubicBezTo>
                <a:cubicBezTo>
                  <a:pt x="21" y="45"/>
                  <a:pt x="30" y="37"/>
                  <a:pt x="40" y="37"/>
                </a:cubicBezTo>
                <a:cubicBezTo>
                  <a:pt x="41" y="37"/>
                  <a:pt x="42" y="37"/>
                  <a:pt x="42" y="37"/>
                </a:cubicBezTo>
                <a:cubicBezTo>
                  <a:pt x="45" y="37"/>
                  <a:pt x="48" y="35"/>
                  <a:pt x="49" y="32"/>
                </a:cubicBezTo>
                <a:cubicBezTo>
                  <a:pt x="51" y="20"/>
                  <a:pt x="61" y="11"/>
                  <a:pt x="73" y="11"/>
                </a:cubicBezTo>
                <a:cubicBezTo>
                  <a:pt x="87" y="11"/>
                  <a:pt x="97" y="22"/>
                  <a:pt x="98" y="35"/>
                </a:cubicBezTo>
                <a:cubicBezTo>
                  <a:pt x="98" y="37"/>
                  <a:pt x="99" y="38"/>
                  <a:pt x="100" y="39"/>
                </a:cubicBezTo>
                <a:cubicBezTo>
                  <a:pt x="101" y="40"/>
                  <a:pt x="102" y="41"/>
                  <a:pt x="104" y="41"/>
                </a:cubicBezTo>
                <a:cubicBezTo>
                  <a:pt x="104" y="41"/>
                  <a:pt x="105" y="41"/>
                  <a:pt x="105" y="41"/>
                </a:cubicBezTo>
                <a:cubicBezTo>
                  <a:pt x="121" y="41"/>
                  <a:pt x="134" y="53"/>
                  <a:pt x="134" y="69"/>
                </a:cubicBezTo>
                <a:cubicBezTo>
                  <a:pt x="134" y="79"/>
                  <a:pt x="129" y="87"/>
                  <a:pt x="121" y="93"/>
                </a:cubicBezTo>
                <a:cubicBezTo>
                  <a:pt x="119" y="94"/>
                  <a:pt x="118" y="98"/>
                  <a:pt x="120" y="100"/>
                </a:cubicBezTo>
                <a:cubicBezTo>
                  <a:pt x="122" y="103"/>
                  <a:pt x="125" y="104"/>
                  <a:pt x="128" y="102"/>
                </a:cubicBezTo>
                <a:cubicBezTo>
                  <a:pt x="138" y="95"/>
                  <a:pt x="145" y="82"/>
                  <a:pt x="145" y="69"/>
                </a:cubicBezTo>
                <a:cubicBezTo>
                  <a:pt x="145" y="48"/>
                  <a:pt x="129" y="31"/>
                  <a:pt x="109" y="30"/>
                </a:cubicBezTo>
                <a:cubicBezTo>
                  <a:pt x="107" y="22"/>
                  <a:pt x="104" y="15"/>
                  <a:pt x="98" y="10"/>
                </a:cubicBezTo>
                <a:cubicBezTo>
                  <a:pt x="91" y="4"/>
                  <a:pt x="83" y="0"/>
                  <a:pt x="73" y="0"/>
                </a:cubicBezTo>
                <a:cubicBezTo>
                  <a:pt x="65" y="0"/>
                  <a:pt x="56" y="3"/>
                  <a:pt x="50" y="9"/>
                </a:cubicBezTo>
                <a:cubicBezTo>
                  <a:pt x="44" y="13"/>
                  <a:pt x="41" y="19"/>
                  <a:pt x="39" y="25"/>
                </a:cubicBezTo>
                <a:cubicBezTo>
                  <a:pt x="23" y="26"/>
                  <a:pt x="10" y="39"/>
                  <a:pt x="10" y="56"/>
                </a:cubicBezTo>
                <a:cubicBezTo>
                  <a:pt x="10" y="58"/>
                  <a:pt x="10" y="60"/>
                  <a:pt x="10" y="62"/>
                </a:cubicBezTo>
                <a:cubicBezTo>
                  <a:pt x="4" y="67"/>
                  <a:pt x="0" y="75"/>
                  <a:pt x="0" y="83"/>
                </a:cubicBezTo>
                <a:cubicBezTo>
                  <a:pt x="0" y="94"/>
                  <a:pt x="8" y="104"/>
                  <a:pt x="19" y="108"/>
                </a:cubicBezTo>
                <a:cubicBezTo>
                  <a:pt x="19" y="108"/>
                  <a:pt x="20" y="108"/>
                  <a:pt x="20" y="108"/>
                </a:cubicBezTo>
                <a:cubicBezTo>
                  <a:pt x="23" y="108"/>
                  <a:pt x="25" y="107"/>
                  <a:pt x="26" y="104"/>
                </a:cubicBezTo>
                <a:close/>
                <a:moveTo>
                  <a:pt x="73" y="112"/>
                </a:moveTo>
                <a:cubicBezTo>
                  <a:pt x="77" y="112"/>
                  <a:pt x="80" y="115"/>
                  <a:pt x="80" y="119"/>
                </a:cubicBezTo>
                <a:cubicBezTo>
                  <a:pt x="80" y="123"/>
                  <a:pt x="77" y="126"/>
                  <a:pt x="73" y="126"/>
                </a:cubicBezTo>
                <a:cubicBezTo>
                  <a:pt x="69" y="126"/>
                  <a:pt x="66" y="123"/>
                  <a:pt x="66" y="119"/>
                </a:cubicBezTo>
                <a:cubicBezTo>
                  <a:pt x="66" y="115"/>
                  <a:pt x="69" y="112"/>
                  <a:pt x="73" y="112"/>
                </a:cubicBezTo>
                <a:close/>
                <a:moveTo>
                  <a:pt x="79" y="101"/>
                </a:moveTo>
                <a:cubicBezTo>
                  <a:pt x="79" y="90"/>
                  <a:pt x="79" y="90"/>
                  <a:pt x="79" y="90"/>
                </a:cubicBezTo>
                <a:cubicBezTo>
                  <a:pt x="79" y="87"/>
                  <a:pt x="76" y="84"/>
                  <a:pt x="73" y="84"/>
                </a:cubicBezTo>
                <a:cubicBezTo>
                  <a:pt x="70" y="84"/>
                  <a:pt x="67" y="86"/>
                  <a:pt x="67" y="90"/>
                </a:cubicBezTo>
                <a:cubicBezTo>
                  <a:pt x="67" y="101"/>
                  <a:pt x="67" y="101"/>
                  <a:pt x="67" y="101"/>
                </a:cubicBezTo>
                <a:cubicBezTo>
                  <a:pt x="67" y="104"/>
                  <a:pt x="69" y="107"/>
                  <a:pt x="72" y="107"/>
                </a:cubicBezTo>
                <a:cubicBezTo>
                  <a:pt x="76" y="107"/>
                  <a:pt x="79" y="105"/>
                  <a:pt x="79" y="10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48"/>
          <p:cNvSpPr/>
          <p:nvPr/>
        </p:nvSpPr>
        <p:spPr>
          <a:xfrm>
            <a:off x="7230349" y="2847527"/>
            <a:ext cx="381339" cy="383541"/>
          </a:xfrm>
          <a:custGeom>
            <a:avLst/>
            <a:gdLst/>
            <a:ahLst/>
            <a:cxnLst/>
            <a:rect l="l" t="t" r="r" b="b"/>
            <a:pathLst>
              <a:path w="146" h="146" extrusionOk="0">
                <a:moveTo>
                  <a:pt x="53" y="146"/>
                </a:moveTo>
                <a:cubicBezTo>
                  <a:pt x="48" y="146"/>
                  <a:pt x="43" y="144"/>
                  <a:pt x="39" y="142"/>
                </a:cubicBezTo>
                <a:cubicBezTo>
                  <a:pt x="36" y="140"/>
                  <a:pt x="35" y="135"/>
                  <a:pt x="39" y="132"/>
                </a:cubicBezTo>
                <a:cubicBezTo>
                  <a:pt x="40" y="131"/>
                  <a:pt x="43" y="131"/>
                  <a:pt x="45" y="132"/>
                </a:cubicBezTo>
                <a:cubicBezTo>
                  <a:pt x="47" y="134"/>
                  <a:pt x="50" y="135"/>
                  <a:pt x="53" y="135"/>
                </a:cubicBezTo>
                <a:cubicBezTo>
                  <a:pt x="61" y="135"/>
                  <a:pt x="68" y="128"/>
                  <a:pt x="68" y="120"/>
                </a:cubicBezTo>
                <a:cubicBezTo>
                  <a:pt x="69" y="118"/>
                  <a:pt x="71" y="115"/>
                  <a:pt x="74" y="115"/>
                </a:cubicBezTo>
                <a:cubicBezTo>
                  <a:pt x="75" y="115"/>
                  <a:pt x="76" y="116"/>
                  <a:pt x="77" y="116"/>
                </a:cubicBezTo>
                <a:cubicBezTo>
                  <a:pt x="80" y="118"/>
                  <a:pt x="84" y="119"/>
                  <a:pt x="88" y="119"/>
                </a:cubicBezTo>
                <a:cubicBezTo>
                  <a:pt x="99" y="119"/>
                  <a:pt x="109" y="110"/>
                  <a:pt x="109" y="98"/>
                </a:cubicBezTo>
                <a:cubicBezTo>
                  <a:pt x="109" y="97"/>
                  <a:pt x="109" y="95"/>
                  <a:pt x="108" y="94"/>
                </a:cubicBezTo>
                <a:cubicBezTo>
                  <a:pt x="108" y="94"/>
                  <a:pt x="108" y="93"/>
                  <a:pt x="108" y="93"/>
                </a:cubicBezTo>
                <a:cubicBezTo>
                  <a:pt x="109" y="90"/>
                  <a:pt x="111" y="88"/>
                  <a:pt x="113" y="88"/>
                </a:cubicBezTo>
                <a:cubicBezTo>
                  <a:pt x="122" y="86"/>
                  <a:pt x="128" y="79"/>
                  <a:pt x="128" y="70"/>
                </a:cubicBezTo>
                <a:cubicBezTo>
                  <a:pt x="128" y="64"/>
                  <a:pt x="126" y="60"/>
                  <a:pt x="122" y="56"/>
                </a:cubicBezTo>
                <a:cubicBezTo>
                  <a:pt x="121" y="54"/>
                  <a:pt x="120" y="52"/>
                  <a:pt x="121" y="49"/>
                </a:cubicBezTo>
                <a:cubicBezTo>
                  <a:pt x="121" y="49"/>
                  <a:pt x="122" y="48"/>
                  <a:pt x="122" y="48"/>
                </a:cubicBezTo>
                <a:cubicBezTo>
                  <a:pt x="123" y="47"/>
                  <a:pt x="124" y="46"/>
                  <a:pt x="125" y="46"/>
                </a:cubicBezTo>
                <a:cubicBezTo>
                  <a:pt x="134" y="36"/>
                  <a:pt x="137" y="23"/>
                  <a:pt x="130" y="16"/>
                </a:cubicBezTo>
                <a:cubicBezTo>
                  <a:pt x="127" y="13"/>
                  <a:pt x="123" y="12"/>
                  <a:pt x="118" y="13"/>
                </a:cubicBezTo>
                <a:cubicBezTo>
                  <a:pt x="112" y="14"/>
                  <a:pt x="106" y="17"/>
                  <a:pt x="101" y="22"/>
                </a:cubicBezTo>
                <a:cubicBezTo>
                  <a:pt x="100" y="23"/>
                  <a:pt x="99" y="23"/>
                  <a:pt x="99" y="24"/>
                </a:cubicBezTo>
                <a:cubicBezTo>
                  <a:pt x="98" y="25"/>
                  <a:pt x="96" y="26"/>
                  <a:pt x="95" y="26"/>
                </a:cubicBezTo>
                <a:cubicBezTo>
                  <a:pt x="94" y="26"/>
                  <a:pt x="94" y="26"/>
                  <a:pt x="94" y="26"/>
                </a:cubicBezTo>
                <a:cubicBezTo>
                  <a:pt x="93" y="26"/>
                  <a:pt x="91" y="25"/>
                  <a:pt x="90" y="24"/>
                </a:cubicBezTo>
                <a:cubicBezTo>
                  <a:pt x="87" y="20"/>
                  <a:pt x="82" y="17"/>
                  <a:pt x="76" y="17"/>
                </a:cubicBezTo>
                <a:cubicBezTo>
                  <a:pt x="67" y="17"/>
                  <a:pt x="60" y="24"/>
                  <a:pt x="58" y="33"/>
                </a:cubicBezTo>
                <a:cubicBezTo>
                  <a:pt x="58" y="34"/>
                  <a:pt x="58" y="34"/>
                  <a:pt x="57" y="35"/>
                </a:cubicBezTo>
                <a:cubicBezTo>
                  <a:pt x="56" y="37"/>
                  <a:pt x="54" y="38"/>
                  <a:pt x="52" y="38"/>
                </a:cubicBezTo>
                <a:cubicBezTo>
                  <a:pt x="50" y="37"/>
                  <a:pt x="49" y="37"/>
                  <a:pt x="48" y="37"/>
                </a:cubicBezTo>
                <a:cubicBezTo>
                  <a:pt x="36" y="37"/>
                  <a:pt x="27" y="47"/>
                  <a:pt x="27" y="58"/>
                </a:cubicBezTo>
                <a:cubicBezTo>
                  <a:pt x="27" y="62"/>
                  <a:pt x="28" y="66"/>
                  <a:pt x="30" y="70"/>
                </a:cubicBezTo>
                <a:cubicBezTo>
                  <a:pt x="31" y="70"/>
                  <a:pt x="31" y="71"/>
                  <a:pt x="31" y="72"/>
                </a:cubicBezTo>
                <a:cubicBezTo>
                  <a:pt x="31" y="76"/>
                  <a:pt x="29" y="78"/>
                  <a:pt x="26" y="78"/>
                </a:cubicBezTo>
                <a:cubicBezTo>
                  <a:pt x="18" y="79"/>
                  <a:pt x="12" y="86"/>
                  <a:pt x="12" y="94"/>
                </a:cubicBezTo>
                <a:cubicBezTo>
                  <a:pt x="12" y="97"/>
                  <a:pt x="13" y="100"/>
                  <a:pt x="15" y="102"/>
                </a:cubicBezTo>
                <a:cubicBezTo>
                  <a:pt x="16" y="105"/>
                  <a:pt x="16" y="108"/>
                  <a:pt x="13" y="110"/>
                </a:cubicBezTo>
                <a:cubicBezTo>
                  <a:pt x="10" y="112"/>
                  <a:pt x="7" y="111"/>
                  <a:pt x="5" y="108"/>
                </a:cubicBezTo>
                <a:cubicBezTo>
                  <a:pt x="2" y="104"/>
                  <a:pt x="1" y="99"/>
                  <a:pt x="1" y="94"/>
                </a:cubicBezTo>
                <a:cubicBezTo>
                  <a:pt x="1" y="87"/>
                  <a:pt x="3" y="81"/>
                  <a:pt x="8" y="76"/>
                </a:cubicBezTo>
                <a:cubicBezTo>
                  <a:pt x="10" y="73"/>
                  <a:pt x="14" y="70"/>
                  <a:pt x="17" y="69"/>
                </a:cubicBezTo>
                <a:cubicBezTo>
                  <a:pt x="16" y="65"/>
                  <a:pt x="16" y="62"/>
                  <a:pt x="16" y="58"/>
                </a:cubicBezTo>
                <a:cubicBezTo>
                  <a:pt x="16" y="40"/>
                  <a:pt x="30" y="26"/>
                  <a:pt x="48" y="26"/>
                </a:cubicBezTo>
                <a:cubicBezTo>
                  <a:pt x="50" y="21"/>
                  <a:pt x="53" y="17"/>
                  <a:pt x="57" y="13"/>
                </a:cubicBezTo>
                <a:cubicBezTo>
                  <a:pt x="62" y="9"/>
                  <a:pt x="69" y="6"/>
                  <a:pt x="76" y="6"/>
                </a:cubicBezTo>
                <a:cubicBezTo>
                  <a:pt x="83" y="6"/>
                  <a:pt x="89" y="8"/>
                  <a:pt x="94" y="12"/>
                </a:cubicBezTo>
                <a:cubicBezTo>
                  <a:pt x="101" y="7"/>
                  <a:pt x="108" y="3"/>
                  <a:pt x="116" y="2"/>
                </a:cubicBezTo>
                <a:cubicBezTo>
                  <a:pt x="125" y="0"/>
                  <a:pt x="133" y="3"/>
                  <a:pt x="138" y="8"/>
                </a:cubicBezTo>
                <a:cubicBezTo>
                  <a:pt x="144" y="14"/>
                  <a:pt x="146" y="22"/>
                  <a:pt x="145" y="31"/>
                </a:cubicBezTo>
                <a:cubicBezTo>
                  <a:pt x="144" y="38"/>
                  <a:pt x="140" y="46"/>
                  <a:pt x="134" y="52"/>
                </a:cubicBezTo>
                <a:cubicBezTo>
                  <a:pt x="138" y="57"/>
                  <a:pt x="140" y="63"/>
                  <a:pt x="140" y="70"/>
                </a:cubicBezTo>
                <a:cubicBezTo>
                  <a:pt x="140" y="77"/>
                  <a:pt x="137" y="84"/>
                  <a:pt x="133" y="89"/>
                </a:cubicBezTo>
                <a:cubicBezTo>
                  <a:pt x="129" y="93"/>
                  <a:pt x="125" y="96"/>
                  <a:pt x="120" y="98"/>
                </a:cubicBezTo>
                <a:cubicBezTo>
                  <a:pt x="120" y="98"/>
                  <a:pt x="120" y="98"/>
                  <a:pt x="120" y="98"/>
                </a:cubicBezTo>
                <a:cubicBezTo>
                  <a:pt x="120" y="116"/>
                  <a:pt x="105" y="130"/>
                  <a:pt x="88" y="130"/>
                </a:cubicBezTo>
                <a:cubicBezTo>
                  <a:pt x="84" y="130"/>
                  <a:pt x="81" y="130"/>
                  <a:pt x="78" y="129"/>
                </a:cubicBezTo>
                <a:cubicBezTo>
                  <a:pt x="76" y="133"/>
                  <a:pt x="74" y="136"/>
                  <a:pt x="71" y="139"/>
                </a:cubicBezTo>
                <a:cubicBezTo>
                  <a:pt x="66" y="143"/>
                  <a:pt x="60" y="146"/>
                  <a:pt x="53" y="146"/>
                </a:cubicBezTo>
                <a:close/>
                <a:moveTo>
                  <a:pt x="10" y="144"/>
                </a:moveTo>
                <a:cubicBezTo>
                  <a:pt x="101" y="53"/>
                  <a:pt x="101" y="53"/>
                  <a:pt x="101" y="53"/>
                </a:cubicBezTo>
                <a:cubicBezTo>
                  <a:pt x="104" y="51"/>
                  <a:pt x="104" y="47"/>
                  <a:pt x="101" y="45"/>
                </a:cubicBezTo>
                <a:cubicBezTo>
                  <a:pt x="99" y="43"/>
                  <a:pt x="96" y="43"/>
                  <a:pt x="93" y="45"/>
                </a:cubicBezTo>
                <a:cubicBezTo>
                  <a:pt x="2" y="136"/>
                  <a:pt x="2" y="136"/>
                  <a:pt x="2" y="136"/>
                </a:cubicBezTo>
                <a:cubicBezTo>
                  <a:pt x="0" y="138"/>
                  <a:pt x="0" y="142"/>
                  <a:pt x="2" y="144"/>
                </a:cubicBezTo>
                <a:cubicBezTo>
                  <a:pt x="3" y="145"/>
                  <a:pt x="5" y="146"/>
                  <a:pt x="6" y="146"/>
                </a:cubicBezTo>
                <a:cubicBezTo>
                  <a:pt x="8" y="146"/>
                  <a:pt x="9" y="145"/>
                  <a:pt x="10"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48"/>
          <p:cNvSpPr/>
          <p:nvPr/>
        </p:nvSpPr>
        <p:spPr>
          <a:xfrm>
            <a:off x="5601394" y="2847527"/>
            <a:ext cx="386850" cy="386848"/>
          </a:xfrm>
          <a:custGeom>
            <a:avLst/>
            <a:gdLst/>
            <a:ahLst/>
            <a:cxnLst/>
            <a:rect l="l" t="t" r="r" b="b"/>
            <a:pathLst>
              <a:path w="148" h="147" extrusionOk="0">
                <a:moveTo>
                  <a:pt x="140" y="78"/>
                </a:moveTo>
                <a:cubicBezTo>
                  <a:pt x="144" y="78"/>
                  <a:pt x="147" y="81"/>
                  <a:pt x="147" y="85"/>
                </a:cubicBezTo>
                <a:cubicBezTo>
                  <a:pt x="147" y="89"/>
                  <a:pt x="144" y="92"/>
                  <a:pt x="140" y="92"/>
                </a:cubicBezTo>
                <a:cubicBezTo>
                  <a:pt x="136" y="92"/>
                  <a:pt x="133" y="89"/>
                  <a:pt x="133" y="85"/>
                </a:cubicBezTo>
                <a:cubicBezTo>
                  <a:pt x="133" y="81"/>
                  <a:pt x="136" y="78"/>
                  <a:pt x="140" y="78"/>
                </a:cubicBezTo>
                <a:close/>
                <a:moveTo>
                  <a:pt x="114" y="110"/>
                </a:moveTo>
                <a:cubicBezTo>
                  <a:pt x="114" y="114"/>
                  <a:pt x="117" y="117"/>
                  <a:pt x="121" y="117"/>
                </a:cubicBezTo>
                <a:cubicBezTo>
                  <a:pt x="124" y="117"/>
                  <a:pt x="128" y="114"/>
                  <a:pt x="128" y="110"/>
                </a:cubicBezTo>
                <a:cubicBezTo>
                  <a:pt x="128" y="106"/>
                  <a:pt x="124" y="103"/>
                  <a:pt x="121" y="103"/>
                </a:cubicBezTo>
                <a:cubicBezTo>
                  <a:pt x="117" y="103"/>
                  <a:pt x="114" y="106"/>
                  <a:pt x="114" y="110"/>
                </a:cubicBezTo>
                <a:close/>
                <a:moveTo>
                  <a:pt x="86" y="58"/>
                </a:moveTo>
                <a:cubicBezTo>
                  <a:pt x="86" y="62"/>
                  <a:pt x="89" y="65"/>
                  <a:pt x="93" y="65"/>
                </a:cubicBezTo>
                <a:cubicBezTo>
                  <a:pt x="97" y="65"/>
                  <a:pt x="100" y="62"/>
                  <a:pt x="100" y="58"/>
                </a:cubicBezTo>
                <a:cubicBezTo>
                  <a:pt x="100" y="54"/>
                  <a:pt x="97" y="51"/>
                  <a:pt x="93" y="51"/>
                </a:cubicBezTo>
                <a:cubicBezTo>
                  <a:pt x="89" y="51"/>
                  <a:pt x="86" y="54"/>
                  <a:pt x="86" y="58"/>
                </a:cubicBezTo>
                <a:close/>
                <a:moveTo>
                  <a:pt x="147" y="143"/>
                </a:moveTo>
                <a:cubicBezTo>
                  <a:pt x="148" y="140"/>
                  <a:pt x="146" y="136"/>
                  <a:pt x="143" y="135"/>
                </a:cubicBezTo>
                <a:cubicBezTo>
                  <a:pt x="142" y="135"/>
                  <a:pt x="115" y="127"/>
                  <a:pt x="75" y="127"/>
                </a:cubicBezTo>
                <a:cubicBezTo>
                  <a:pt x="35" y="127"/>
                  <a:pt x="8" y="135"/>
                  <a:pt x="6" y="135"/>
                </a:cubicBezTo>
                <a:cubicBezTo>
                  <a:pt x="3" y="136"/>
                  <a:pt x="2" y="139"/>
                  <a:pt x="3" y="142"/>
                </a:cubicBezTo>
                <a:cubicBezTo>
                  <a:pt x="4" y="145"/>
                  <a:pt x="7" y="147"/>
                  <a:pt x="10" y="146"/>
                </a:cubicBezTo>
                <a:cubicBezTo>
                  <a:pt x="10" y="146"/>
                  <a:pt x="37" y="138"/>
                  <a:pt x="75" y="138"/>
                </a:cubicBezTo>
                <a:cubicBezTo>
                  <a:pt x="113" y="138"/>
                  <a:pt x="139" y="146"/>
                  <a:pt x="139" y="146"/>
                </a:cubicBezTo>
                <a:cubicBezTo>
                  <a:pt x="140" y="146"/>
                  <a:pt x="141" y="146"/>
                  <a:pt x="141" y="146"/>
                </a:cubicBezTo>
                <a:cubicBezTo>
                  <a:pt x="144" y="146"/>
                  <a:pt x="146" y="145"/>
                  <a:pt x="147" y="143"/>
                </a:cubicBezTo>
                <a:close/>
                <a:moveTo>
                  <a:pt x="87" y="110"/>
                </a:moveTo>
                <a:cubicBezTo>
                  <a:pt x="90" y="108"/>
                  <a:pt x="92" y="107"/>
                  <a:pt x="95" y="105"/>
                </a:cubicBezTo>
                <a:cubicBezTo>
                  <a:pt x="99" y="102"/>
                  <a:pt x="101" y="97"/>
                  <a:pt x="100" y="92"/>
                </a:cubicBezTo>
                <a:cubicBezTo>
                  <a:pt x="99" y="87"/>
                  <a:pt x="95" y="83"/>
                  <a:pt x="90" y="82"/>
                </a:cubicBezTo>
                <a:cubicBezTo>
                  <a:pt x="77" y="79"/>
                  <a:pt x="66" y="70"/>
                  <a:pt x="60" y="58"/>
                </a:cubicBezTo>
                <a:cubicBezTo>
                  <a:pt x="54" y="46"/>
                  <a:pt x="54" y="32"/>
                  <a:pt x="59" y="20"/>
                </a:cubicBezTo>
                <a:cubicBezTo>
                  <a:pt x="61" y="15"/>
                  <a:pt x="60" y="10"/>
                  <a:pt x="56" y="6"/>
                </a:cubicBezTo>
                <a:cubicBezTo>
                  <a:pt x="53" y="2"/>
                  <a:pt x="48" y="1"/>
                  <a:pt x="43" y="3"/>
                </a:cubicBezTo>
                <a:cubicBezTo>
                  <a:pt x="40" y="4"/>
                  <a:pt x="37" y="5"/>
                  <a:pt x="34" y="6"/>
                </a:cubicBezTo>
                <a:cubicBezTo>
                  <a:pt x="20" y="13"/>
                  <a:pt x="10" y="25"/>
                  <a:pt x="5" y="40"/>
                </a:cubicBezTo>
                <a:cubicBezTo>
                  <a:pt x="0" y="55"/>
                  <a:pt x="2" y="70"/>
                  <a:pt x="9" y="84"/>
                </a:cubicBezTo>
                <a:cubicBezTo>
                  <a:pt x="16" y="98"/>
                  <a:pt x="28" y="108"/>
                  <a:pt x="42" y="113"/>
                </a:cubicBezTo>
                <a:cubicBezTo>
                  <a:pt x="48" y="115"/>
                  <a:pt x="55" y="116"/>
                  <a:pt x="61" y="116"/>
                </a:cubicBezTo>
                <a:cubicBezTo>
                  <a:pt x="70" y="116"/>
                  <a:pt x="79" y="114"/>
                  <a:pt x="87" y="110"/>
                </a:cubicBezTo>
                <a:close/>
                <a:moveTo>
                  <a:pt x="48" y="14"/>
                </a:moveTo>
                <a:cubicBezTo>
                  <a:pt x="48" y="14"/>
                  <a:pt x="49" y="15"/>
                  <a:pt x="48" y="15"/>
                </a:cubicBezTo>
                <a:cubicBezTo>
                  <a:pt x="42" y="31"/>
                  <a:pt x="43" y="48"/>
                  <a:pt x="50" y="63"/>
                </a:cubicBezTo>
                <a:cubicBezTo>
                  <a:pt x="58" y="78"/>
                  <a:pt x="71" y="89"/>
                  <a:pt x="88" y="93"/>
                </a:cubicBezTo>
                <a:cubicBezTo>
                  <a:pt x="88" y="93"/>
                  <a:pt x="89" y="94"/>
                  <a:pt x="89" y="94"/>
                </a:cubicBezTo>
                <a:cubicBezTo>
                  <a:pt x="89" y="95"/>
                  <a:pt x="89" y="95"/>
                  <a:pt x="88" y="96"/>
                </a:cubicBezTo>
                <a:cubicBezTo>
                  <a:pt x="86" y="97"/>
                  <a:pt x="84" y="99"/>
                  <a:pt x="82" y="100"/>
                </a:cubicBezTo>
                <a:cubicBezTo>
                  <a:pt x="59" y="111"/>
                  <a:pt x="30" y="102"/>
                  <a:pt x="19" y="79"/>
                </a:cubicBezTo>
                <a:cubicBezTo>
                  <a:pt x="13" y="68"/>
                  <a:pt x="12" y="55"/>
                  <a:pt x="16" y="43"/>
                </a:cubicBezTo>
                <a:cubicBezTo>
                  <a:pt x="20" y="31"/>
                  <a:pt x="28" y="22"/>
                  <a:pt x="39" y="16"/>
                </a:cubicBezTo>
                <a:cubicBezTo>
                  <a:pt x="42" y="15"/>
                  <a:pt x="44" y="14"/>
                  <a:pt x="46" y="13"/>
                </a:cubicBezTo>
                <a:cubicBezTo>
                  <a:pt x="47" y="13"/>
                  <a:pt x="47" y="13"/>
                  <a:pt x="47" y="13"/>
                </a:cubicBezTo>
                <a:cubicBezTo>
                  <a:pt x="47" y="13"/>
                  <a:pt x="48" y="14"/>
                  <a:pt x="48" y="14"/>
                </a:cubicBezTo>
                <a:close/>
                <a:moveTo>
                  <a:pt x="105" y="26"/>
                </a:moveTo>
                <a:cubicBezTo>
                  <a:pt x="104" y="26"/>
                  <a:pt x="102" y="25"/>
                  <a:pt x="101" y="24"/>
                </a:cubicBezTo>
                <a:cubicBezTo>
                  <a:pt x="99" y="22"/>
                  <a:pt x="99" y="19"/>
                  <a:pt x="101" y="16"/>
                </a:cubicBezTo>
                <a:cubicBezTo>
                  <a:pt x="110" y="7"/>
                  <a:pt x="110" y="7"/>
                  <a:pt x="110" y="7"/>
                </a:cubicBezTo>
                <a:cubicBezTo>
                  <a:pt x="117" y="0"/>
                  <a:pt x="129" y="0"/>
                  <a:pt x="136" y="7"/>
                </a:cubicBezTo>
                <a:cubicBezTo>
                  <a:pt x="145" y="16"/>
                  <a:pt x="145" y="16"/>
                  <a:pt x="145" y="16"/>
                </a:cubicBezTo>
                <a:cubicBezTo>
                  <a:pt x="147" y="19"/>
                  <a:pt x="147" y="22"/>
                  <a:pt x="145" y="24"/>
                </a:cubicBezTo>
                <a:cubicBezTo>
                  <a:pt x="143" y="27"/>
                  <a:pt x="139" y="27"/>
                  <a:pt x="137" y="24"/>
                </a:cubicBezTo>
                <a:cubicBezTo>
                  <a:pt x="128" y="15"/>
                  <a:pt x="128" y="15"/>
                  <a:pt x="128" y="15"/>
                </a:cubicBezTo>
                <a:cubicBezTo>
                  <a:pt x="126" y="13"/>
                  <a:pt x="121" y="13"/>
                  <a:pt x="118" y="15"/>
                </a:cubicBezTo>
                <a:cubicBezTo>
                  <a:pt x="109" y="24"/>
                  <a:pt x="109" y="24"/>
                  <a:pt x="109" y="24"/>
                </a:cubicBezTo>
                <a:cubicBezTo>
                  <a:pt x="108" y="25"/>
                  <a:pt x="107" y="26"/>
                  <a:pt x="105" y="26"/>
                </a:cubicBezTo>
                <a:close/>
                <a:moveTo>
                  <a:pt x="129" y="63"/>
                </a:moveTo>
                <a:cubicBezTo>
                  <a:pt x="129" y="29"/>
                  <a:pt x="129" y="29"/>
                  <a:pt x="129" y="29"/>
                </a:cubicBezTo>
                <a:cubicBezTo>
                  <a:pt x="129" y="26"/>
                  <a:pt x="127" y="23"/>
                  <a:pt x="124" y="23"/>
                </a:cubicBezTo>
                <a:cubicBezTo>
                  <a:pt x="121" y="23"/>
                  <a:pt x="118" y="25"/>
                  <a:pt x="118" y="29"/>
                </a:cubicBezTo>
                <a:cubicBezTo>
                  <a:pt x="118" y="63"/>
                  <a:pt x="118" y="63"/>
                  <a:pt x="118" y="63"/>
                </a:cubicBezTo>
                <a:cubicBezTo>
                  <a:pt x="118" y="66"/>
                  <a:pt x="120" y="68"/>
                  <a:pt x="123" y="69"/>
                </a:cubicBezTo>
                <a:cubicBezTo>
                  <a:pt x="126" y="69"/>
                  <a:pt x="129" y="66"/>
                  <a:pt x="129" y="6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48"/>
          <p:cNvSpPr/>
          <p:nvPr/>
        </p:nvSpPr>
        <p:spPr>
          <a:xfrm>
            <a:off x="3157961" y="2853037"/>
            <a:ext cx="379135" cy="378031"/>
          </a:xfrm>
          <a:custGeom>
            <a:avLst/>
            <a:gdLst/>
            <a:ahLst/>
            <a:cxnLst/>
            <a:rect l="l" t="t" r="r" b="b"/>
            <a:pathLst>
              <a:path w="145" h="144" extrusionOk="0">
                <a:moveTo>
                  <a:pt x="56" y="14"/>
                </a:moveTo>
                <a:cubicBezTo>
                  <a:pt x="56" y="6"/>
                  <a:pt x="56" y="6"/>
                  <a:pt x="56" y="6"/>
                </a:cubicBezTo>
                <a:cubicBezTo>
                  <a:pt x="56" y="3"/>
                  <a:pt x="58" y="1"/>
                  <a:pt x="61" y="0"/>
                </a:cubicBezTo>
                <a:cubicBezTo>
                  <a:pt x="65" y="0"/>
                  <a:pt x="68" y="2"/>
                  <a:pt x="68" y="6"/>
                </a:cubicBezTo>
                <a:cubicBezTo>
                  <a:pt x="68" y="14"/>
                  <a:pt x="68" y="14"/>
                  <a:pt x="68" y="14"/>
                </a:cubicBezTo>
                <a:cubicBezTo>
                  <a:pt x="68" y="17"/>
                  <a:pt x="65" y="20"/>
                  <a:pt x="61" y="19"/>
                </a:cubicBezTo>
                <a:cubicBezTo>
                  <a:pt x="58" y="19"/>
                  <a:pt x="56" y="17"/>
                  <a:pt x="56" y="14"/>
                </a:cubicBezTo>
                <a:close/>
                <a:moveTo>
                  <a:pt x="91" y="23"/>
                </a:moveTo>
                <a:cubicBezTo>
                  <a:pt x="95" y="16"/>
                  <a:pt x="95" y="16"/>
                  <a:pt x="95" y="16"/>
                </a:cubicBezTo>
                <a:cubicBezTo>
                  <a:pt x="97" y="13"/>
                  <a:pt x="96" y="10"/>
                  <a:pt x="93" y="8"/>
                </a:cubicBezTo>
                <a:cubicBezTo>
                  <a:pt x="91" y="6"/>
                  <a:pt x="87" y="7"/>
                  <a:pt x="85" y="10"/>
                </a:cubicBezTo>
                <a:cubicBezTo>
                  <a:pt x="81" y="17"/>
                  <a:pt x="81" y="17"/>
                  <a:pt x="81" y="17"/>
                </a:cubicBezTo>
                <a:cubicBezTo>
                  <a:pt x="79" y="20"/>
                  <a:pt x="80" y="23"/>
                  <a:pt x="83" y="25"/>
                </a:cubicBezTo>
                <a:cubicBezTo>
                  <a:pt x="84" y="25"/>
                  <a:pt x="85" y="26"/>
                  <a:pt x="86" y="26"/>
                </a:cubicBezTo>
                <a:cubicBezTo>
                  <a:pt x="88" y="26"/>
                  <a:pt x="90" y="25"/>
                  <a:pt x="91" y="23"/>
                </a:cubicBezTo>
                <a:close/>
                <a:moveTo>
                  <a:pt x="106" y="41"/>
                </a:moveTo>
                <a:cubicBezTo>
                  <a:pt x="113" y="37"/>
                  <a:pt x="113" y="37"/>
                  <a:pt x="113" y="37"/>
                </a:cubicBezTo>
                <a:cubicBezTo>
                  <a:pt x="116" y="35"/>
                  <a:pt x="116" y="32"/>
                  <a:pt x="115" y="29"/>
                </a:cubicBezTo>
                <a:cubicBezTo>
                  <a:pt x="113" y="27"/>
                  <a:pt x="110" y="26"/>
                  <a:pt x="107" y="27"/>
                </a:cubicBezTo>
                <a:cubicBezTo>
                  <a:pt x="100" y="32"/>
                  <a:pt x="100" y="32"/>
                  <a:pt x="100" y="32"/>
                </a:cubicBezTo>
                <a:cubicBezTo>
                  <a:pt x="97" y="34"/>
                  <a:pt x="97" y="37"/>
                  <a:pt x="98" y="40"/>
                </a:cubicBezTo>
                <a:cubicBezTo>
                  <a:pt x="99" y="41"/>
                  <a:pt x="101" y="42"/>
                  <a:pt x="103" y="42"/>
                </a:cubicBezTo>
                <a:cubicBezTo>
                  <a:pt x="104" y="42"/>
                  <a:pt x="105" y="42"/>
                  <a:pt x="106" y="41"/>
                </a:cubicBezTo>
                <a:close/>
                <a:moveTo>
                  <a:pt x="14" y="56"/>
                </a:moveTo>
                <a:cubicBezTo>
                  <a:pt x="6" y="56"/>
                  <a:pt x="6" y="56"/>
                  <a:pt x="6" y="56"/>
                </a:cubicBezTo>
                <a:cubicBezTo>
                  <a:pt x="3" y="56"/>
                  <a:pt x="1" y="58"/>
                  <a:pt x="0" y="61"/>
                </a:cubicBezTo>
                <a:cubicBezTo>
                  <a:pt x="0" y="64"/>
                  <a:pt x="3" y="67"/>
                  <a:pt x="6" y="67"/>
                </a:cubicBezTo>
                <a:cubicBezTo>
                  <a:pt x="14" y="67"/>
                  <a:pt x="14" y="67"/>
                  <a:pt x="14" y="67"/>
                </a:cubicBezTo>
                <a:cubicBezTo>
                  <a:pt x="18" y="67"/>
                  <a:pt x="20" y="64"/>
                  <a:pt x="20" y="61"/>
                </a:cubicBezTo>
                <a:cubicBezTo>
                  <a:pt x="19" y="58"/>
                  <a:pt x="17" y="56"/>
                  <a:pt x="14" y="56"/>
                </a:cubicBezTo>
                <a:close/>
                <a:moveTo>
                  <a:pt x="26" y="41"/>
                </a:moveTo>
                <a:cubicBezTo>
                  <a:pt x="27" y="38"/>
                  <a:pt x="26" y="34"/>
                  <a:pt x="23" y="33"/>
                </a:cubicBezTo>
                <a:cubicBezTo>
                  <a:pt x="16" y="29"/>
                  <a:pt x="16" y="29"/>
                  <a:pt x="16" y="29"/>
                </a:cubicBezTo>
                <a:cubicBezTo>
                  <a:pt x="13" y="27"/>
                  <a:pt x="10" y="28"/>
                  <a:pt x="8" y="31"/>
                </a:cubicBezTo>
                <a:cubicBezTo>
                  <a:pt x="7" y="34"/>
                  <a:pt x="8" y="37"/>
                  <a:pt x="11" y="39"/>
                </a:cubicBezTo>
                <a:cubicBezTo>
                  <a:pt x="18" y="43"/>
                  <a:pt x="18" y="43"/>
                  <a:pt x="18" y="43"/>
                </a:cubicBezTo>
                <a:cubicBezTo>
                  <a:pt x="19" y="43"/>
                  <a:pt x="20" y="43"/>
                  <a:pt x="21" y="43"/>
                </a:cubicBezTo>
                <a:cubicBezTo>
                  <a:pt x="23" y="43"/>
                  <a:pt x="25" y="42"/>
                  <a:pt x="26" y="41"/>
                </a:cubicBezTo>
                <a:close/>
                <a:moveTo>
                  <a:pt x="16" y="94"/>
                </a:moveTo>
                <a:cubicBezTo>
                  <a:pt x="23" y="90"/>
                  <a:pt x="23" y="90"/>
                  <a:pt x="23" y="90"/>
                </a:cubicBezTo>
                <a:cubicBezTo>
                  <a:pt x="26" y="89"/>
                  <a:pt x="27" y="85"/>
                  <a:pt x="25" y="83"/>
                </a:cubicBezTo>
                <a:cubicBezTo>
                  <a:pt x="24" y="80"/>
                  <a:pt x="20" y="79"/>
                  <a:pt x="17" y="80"/>
                </a:cubicBezTo>
                <a:cubicBezTo>
                  <a:pt x="10" y="84"/>
                  <a:pt x="10" y="84"/>
                  <a:pt x="10" y="84"/>
                </a:cubicBezTo>
                <a:cubicBezTo>
                  <a:pt x="8" y="86"/>
                  <a:pt x="7" y="89"/>
                  <a:pt x="8" y="92"/>
                </a:cubicBezTo>
                <a:cubicBezTo>
                  <a:pt x="9" y="94"/>
                  <a:pt x="11" y="95"/>
                  <a:pt x="13" y="95"/>
                </a:cubicBezTo>
                <a:cubicBezTo>
                  <a:pt x="14" y="95"/>
                  <a:pt x="15" y="95"/>
                  <a:pt x="16" y="94"/>
                </a:cubicBezTo>
                <a:close/>
                <a:moveTo>
                  <a:pt x="37" y="112"/>
                </a:moveTo>
                <a:cubicBezTo>
                  <a:pt x="41" y="105"/>
                  <a:pt x="41" y="105"/>
                  <a:pt x="41" y="105"/>
                </a:cubicBezTo>
                <a:cubicBezTo>
                  <a:pt x="43" y="103"/>
                  <a:pt x="42" y="99"/>
                  <a:pt x="39" y="98"/>
                </a:cubicBezTo>
                <a:cubicBezTo>
                  <a:pt x="37" y="96"/>
                  <a:pt x="33" y="97"/>
                  <a:pt x="32" y="99"/>
                </a:cubicBezTo>
                <a:cubicBezTo>
                  <a:pt x="27" y="106"/>
                  <a:pt x="27" y="106"/>
                  <a:pt x="27" y="106"/>
                </a:cubicBezTo>
                <a:cubicBezTo>
                  <a:pt x="26" y="109"/>
                  <a:pt x="26" y="112"/>
                  <a:pt x="29" y="114"/>
                </a:cubicBezTo>
                <a:cubicBezTo>
                  <a:pt x="30" y="115"/>
                  <a:pt x="31" y="115"/>
                  <a:pt x="32" y="115"/>
                </a:cubicBezTo>
                <a:cubicBezTo>
                  <a:pt x="34" y="115"/>
                  <a:pt x="36" y="114"/>
                  <a:pt x="37" y="112"/>
                </a:cubicBezTo>
                <a:close/>
                <a:moveTo>
                  <a:pt x="40" y="26"/>
                </a:moveTo>
                <a:cubicBezTo>
                  <a:pt x="43" y="24"/>
                  <a:pt x="43" y="21"/>
                  <a:pt x="42" y="18"/>
                </a:cubicBezTo>
                <a:cubicBezTo>
                  <a:pt x="38" y="11"/>
                  <a:pt x="38" y="11"/>
                  <a:pt x="38" y="11"/>
                </a:cubicBezTo>
                <a:cubicBezTo>
                  <a:pt x="36" y="9"/>
                  <a:pt x="32" y="8"/>
                  <a:pt x="30" y="9"/>
                </a:cubicBezTo>
                <a:cubicBezTo>
                  <a:pt x="27" y="11"/>
                  <a:pt x="26" y="15"/>
                  <a:pt x="28" y="17"/>
                </a:cubicBezTo>
                <a:cubicBezTo>
                  <a:pt x="32" y="24"/>
                  <a:pt x="32" y="24"/>
                  <a:pt x="32" y="24"/>
                </a:cubicBezTo>
                <a:cubicBezTo>
                  <a:pt x="33" y="26"/>
                  <a:pt x="35" y="27"/>
                  <a:pt x="37" y="27"/>
                </a:cubicBezTo>
                <a:cubicBezTo>
                  <a:pt x="38" y="27"/>
                  <a:pt x="39" y="26"/>
                  <a:pt x="40" y="26"/>
                </a:cubicBezTo>
                <a:close/>
                <a:moveTo>
                  <a:pt x="49" y="88"/>
                </a:moveTo>
                <a:cubicBezTo>
                  <a:pt x="51" y="86"/>
                  <a:pt x="50" y="82"/>
                  <a:pt x="48" y="80"/>
                </a:cubicBezTo>
                <a:cubicBezTo>
                  <a:pt x="42" y="76"/>
                  <a:pt x="38" y="69"/>
                  <a:pt x="38" y="62"/>
                </a:cubicBezTo>
                <a:cubicBezTo>
                  <a:pt x="38" y="49"/>
                  <a:pt x="49" y="38"/>
                  <a:pt x="62" y="38"/>
                </a:cubicBezTo>
                <a:cubicBezTo>
                  <a:pt x="69" y="38"/>
                  <a:pt x="77" y="42"/>
                  <a:pt x="81" y="48"/>
                </a:cubicBezTo>
                <a:cubicBezTo>
                  <a:pt x="83" y="51"/>
                  <a:pt x="86" y="52"/>
                  <a:pt x="89" y="50"/>
                </a:cubicBezTo>
                <a:cubicBezTo>
                  <a:pt x="91" y="48"/>
                  <a:pt x="92" y="45"/>
                  <a:pt x="90" y="42"/>
                </a:cubicBezTo>
                <a:cubicBezTo>
                  <a:pt x="84" y="33"/>
                  <a:pt x="73" y="27"/>
                  <a:pt x="62" y="27"/>
                </a:cubicBezTo>
                <a:cubicBezTo>
                  <a:pt x="43" y="27"/>
                  <a:pt x="27" y="43"/>
                  <a:pt x="27" y="62"/>
                </a:cubicBezTo>
                <a:cubicBezTo>
                  <a:pt x="27" y="73"/>
                  <a:pt x="32" y="83"/>
                  <a:pt x="41" y="89"/>
                </a:cubicBezTo>
                <a:cubicBezTo>
                  <a:pt x="42" y="90"/>
                  <a:pt x="43" y="91"/>
                  <a:pt x="44" y="91"/>
                </a:cubicBezTo>
                <a:cubicBezTo>
                  <a:pt x="46" y="91"/>
                  <a:pt x="48" y="90"/>
                  <a:pt x="49" y="88"/>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8"/>
                  <a:pt x="83" y="65"/>
                  <a:pt x="74" y="74"/>
                </a:cubicBezTo>
                <a:cubicBezTo>
                  <a:pt x="57" y="91"/>
                  <a:pt x="47" y="114"/>
                  <a:pt x="47" y="139"/>
                </a:cubicBezTo>
                <a:cubicBezTo>
                  <a:pt x="47" y="142"/>
                  <a:pt x="50" y="144"/>
                  <a:pt x="53" y="144"/>
                </a:cubicBezTo>
                <a:cubicBezTo>
                  <a:pt x="56" y="144"/>
                  <a:pt x="58" y="142"/>
                  <a:pt x="58" y="139"/>
                </a:cubicBezTo>
                <a:close/>
                <a:moveTo>
                  <a:pt x="81" y="139"/>
                </a:moveTo>
                <a:cubicBezTo>
                  <a:pt x="81" y="106"/>
                  <a:pt x="107" y="80"/>
                  <a:pt x="139" y="80"/>
                </a:cubicBezTo>
                <a:cubicBezTo>
                  <a:pt x="142" y="80"/>
                  <a:pt x="145" y="78"/>
                  <a:pt x="145" y="74"/>
                </a:cubicBezTo>
                <a:cubicBezTo>
                  <a:pt x="145" y="71"/>
                  <a:pt x="142" y="69"/>
                  <a:pt x="139" y="69"/>
                </a:cubicBezTo>
                <a:cubicBezTo>
                  <a:pt x="120" y="69"/>
                  <a:pt x="103" y="76"/>
                  <a:pt x="90" y="89"/>
                </a:cubicBezTo>
                <a:cubicBezTo>
                  <a:pt x="77" y="103"/>
                  <a:pt x="69" y="120"/>
                  <a:pt x="69" y="139"/>
                </a:cubicBezTo>
                <a:cubicBezTo>
                  <a:pt x="69" y="142"/>
                  <a:pt x="72" y="144"/>
                  <a:pt x="75" y="144"/>
                </a:cubicBezTo>
                <a:cubicBezTo>
                  <a:pt x="78" y="144"/>
                  <a:pt x="81" y="142"/>
                  <a:pt x="81" y="139"/>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7" y="114"/>
                  <a:pt x="92" y="126"/>
                  <a:pt x="92" y="139"/>
                </a:cubicBezTo>
                <a:cubicBezTo>
                  <a:pt x="92" y="142"/>
                  <a:pt x="94" y="144"/>
                  <a:pt x="97" y="144"/>
                </a:cubicBezTo>
                <a:cubicBezTo>
                  <a:pt x="100" y="144"/>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48"/>
          <p:cNvSpPr/>
          <p:nvPr/>
        </p:nvSpPr>
        <p:spPr>
          <a:xfrm>
            <a:off x="4005502" y="2853037"/>
            <a:ext cx="316313" cy="378031"/>
          </a:xfrm>
          <a:custGeom>
            <a:avLst/>
            <a:gdLst/>
            <a:ahLst/>
            <a:cxnLst/>
            <a:rect l="l" t="t" r="r" b="b"/>
            <a:pathLst>
              <a:path w="121" h="144" extrusionOk="0">
                <a:moveTo>
                  <a:pt x="99" y="92"/>
                </a:moveTo>
                <a:cubicBezTo>
                  <a:pt x="34" y="92"/>
                  <a:pt x="34" y="92"/>
                  <a:pt x="34" y="92"/>
                </a:cubicBezTo>
                <a:cubicBezTo>
                  <a:pt x="16" y="92"/>
                  <a:pt x="0" y="77"/>
                  <a:pt x="0" y="59"/>
                </a:cubicBezTo>
                <a:cubicBezTo>
                  <a:pt x="0" y="41"/>
                  <a:pt x="13" y="26"/>
                  <a:pt x="30" y="24"/>
                </a:cubicBezTo>
                <a:cubicBezTo>
                  <a:pt x="33" y="10"/>
                  <a:pt x="45" y="0"/>
                  <a:pt x="60" y="0"/>
                </a:cubicBezTo>
                <a:cubicBezTo>
                  <a:pt x="67" y="0"/>
                  <a:pt x="75" y="3"/>
                  <a:pt x="80" y="7"/>
                </a:cubicBezTo>
                <a:cubicBezTo>
                  <a:pt x="84" y="11"/>
                  <a:pt x="87" y="16"/>
                  <a:pt x="89" y="21"/>
                </a:cubicBezTo>
                <a:cubicBezTo>
                  <a:pt x="103" y="22"/>
                  <a:pt x="113" y="33"/>
                  <a:pt x="113" y="47"/>
                </a:cubicBezTo>
                <a:cubicBezTo>
                  <a:pt x="113" y="49"/>
                  <a:pt x="113" y="50"/>
                  <a:pt x="113" y="52"/>
                </a:cubicBezTo>
                <a:cubicBezTo>
                  <a:pt x="118" y="56"/>
                  <a:pt x="121" y="62"/>
                  <a:pt x="121" y="69"/>
                </a:cubicBezTo>
                <a:cubicBezTo>
                  <a:pt x="121" y="82"/>
                  <a:pt x="111" y="92"/>
                  <a:pt x="99" y="92"/>
                </a:cubicBezTo>
                <a:close/>
                <a:moveTo>
                  <a:pt x="34" y="35"/>
                </a:moveTo>
                <a:cubicBezTo>
                  <a:pt x="15" y="35"/>
                  <a:pt x="2" y="58"/>
                  <a:pt x="19" y="77"/>
                </a:cubicBezTo>
                <a:cubicBezTo>
                  <a:pt x="21" y="79"/>
                  <a:pt x="24" y="80"/>
                  <a:pt x="28" y="80"/>
                </a:cubicBezTo>
                <a:cubicBezTo>
                  <a:pt x="101" y="80"/>
                  <a:pt x="101" y="80"/>
                  <a:pt x="101" y="80"/>
                </a:cubicBezTo>
                <a:cubicBezTo>
                  <a:pt x="103" y="80"/>
                  <a:pt x="104" y="80"/>
                  <a:pt x="105" y="79"/>
                </a:cubicBezTo>
                <a:cubicBezTo>
                  <a:pt x="113" y="71"/>
                  <a:pt x="110" y="61"/>
                  <a:pt x="102" y="58"/>
                </a:cubicBezTo>
                <a:cubicBezTo>
                  <a:pt x="100" y="58"/>
                  <a:pt x="99" y="56"/>
                  <a:pt x="100" y="54"/>
                </a:cubicBezTo>
                <a:cubicBezTo>
                  <a:pt x="102" y="52"/>
                  <a:pt x="102" y="49"/>
                  <a:pt x="102" y="47"/>
                </a:cubicBezTo>
                <a:cubicBezTo>
                  <a:pt x="102" y="39"/>
                  <a:pt x="96" y="32"/>
                  <a:pt x="88" y="32"/>
                </a:cubicBezTo>
                <a:cubicBezTo>
                  <a:pt x="87" y="32"/>
                  <a:pt x="86" y="32"/>
                  <a:pt x="86" y="32"/>
                </a:cubicBezTo>
                <a:cubicBezTo>
                  <a:pt x="83" y="33"/>
                  <a:pt x="80" y="31"/>
                  <a:pt x="79" y="28"/>
                </a:cubicBezTo>
                <a:cubicBezTo>
                  <a:pt x="78" y="18"/>
                  <a:pt x="70" y="11"/>
                  <a:pt x="60" y="11"/>
                </a:cubicBezTo>
                <a:cubicBezTo>
                  <a:pt x="50" y="11"/>
                  <a:pt x="41" y="19"/>
                  <a:pt x="41" y="30"/>
                </a:cubicBezTo>
                <a:cubicBezTo>
                  <a:pt x="41" y="32"/>
                  <a:pt x="39" y="35"/>
                  <a:pt x="36" y="35"/>
                </a:cubicBezTo>
                <a:cubicBezTo>
                  <a:pt x="35" y="35"/>
                  <a:pt x="35" y="35"/>
                  <a:pt x="35" y="35"/>
                </a:cubicBezTo>
                <a:cubicBezTo>
                  <a:pt x="35" y="35"/>
                  <a:pt x="34" y="35"/>
                  <a:pt x="34" y="35"/>
                </a:cubicBezTo>
                <a:close/>
                <a:moveTo>
                  <a:pt x="26" y="144"/>
                </a:moveTo>
                <a:cubicBezTo>
                  <a:pt x="29" y="143"/>
                  <a:pt x="30" y="139"/>
                  <a:pt x="29" y="137"/>
                </a:cubicBezTo>
                <a:cubicBezTo>
                  <a:pt x="27" y="132"/>
                  <a:pt x="28" y="129"/>
                  <a:pt x="30" y="124"/>
                </a:cubicBezTo>
                <a:cubicBezTo>
                  <a:pt x="33" y="118"/>
                  <a:pt x="35" y="111"/>
                  <a:pt x="31" y="102"/>
                </a:cubicBezTo>
                <a:cubicBezTo>
                  <a:pt x="30" y="99"/>
                  <a:pt x="27" y="98"/>
                  <a:pt x="24" y="99"/>
                </a:cubicBezTo>
                <a:cubicBezTo>
                  <a:pt x="21" y="100"/>
                  <a:pt x="20" y="104"/>
                  <a:pt x="21" y="107"/>
                </a:cubicBezTo>
                <a:cubicBezTo>
                  <a:pt x="23" y="111"/>
                  <a:pt x="22" y="114"/>
                  <a:pt x="20" y="120"/>
                </a:cubicBezTo>
                <a:cubicBezTo>
                  <a:pt x="17" y="125"/>
                  <a:pt x="15" y="133"/>
                  <a:pt x="19" y="141"/>
                </a:cubicBezTo>
                <a:cubicBezTo>
                  <a:pt x="20" y="143"/>
                  <a:pt x="22" y="144"/>
                  <a:pt x="24" y="144"/>
                </a:cubicBezTo>
                <a:cubicBezTo>
                  <a:pt x="25" y="144"/>
                  <a:pt x="25" y="144"/>
                  <a:pt x="26" y="144"/>
                </a:cubicBezTo>
                <a:close/>
                <a:moveTo>
                  <a:pt x="50" y="144"/>
                </a:moveTo>
                <a:cubicBezTo>
                  <a:pt x="53" y="143"/>
                  <a:pt x="54" y="139"/>
                  <a:pt x="53" y="137"/>
                </a:cubicBezTo>
                <a:cubicBezTo>
                  <a:pt x="51" y="132"/>
                  <a:pt x="52" y="129"/>
                  <a:pt x="54" y="124"/>
                </a:cubicBezTo>
                <a:cubicBezTo>
                  <a:pt x="57" y="118"/>
                  <a:pt x="59" y="111"/>
                  <a:pt x="55" y="102"/>
                </a:cubicBezTo>
                <a:cubicBezTo>
                  <a:pt x="54" y="99"/>
                  <a:pt x="51" y="98"/>
                  <a:pt x="48" y="99"/>
                </a:cubicBezTo>
                <a:cubicBezTo>
                  <a:pt x="45" y="100"/>
                  <a:pt x="44" y="104"/>
                  <a:pt x="45" y="107"/>
                </a:cubicBezTo>
                <a:cubicBezTo>
                  <a:pt x="47" y="111"/>
                  <a:pt x="46" y="114"/>
                  <a:pt x="44" y="120"/>
                </a:cubicBezTo>
                <a:cubicBezTo>
                  <a:pt x="41" y="125"/>
                  <a:pt x="39" y="133"/>
                  <a:pt x="43" y="141"/>
                </a:cubicBezTo>
                <a:cubicBezTo>
                  <a:pt x="44" y="143"/>
                  <a:pt x="46" y="144"/>
                  <a:pt x="48" y="144"/>
                </a:cubicBezTo>
                <a:cubicBezTo>
                  <a:pt x="49" y="144"/>
                  <a:pt x="49" y="144"/>
                  <a:pt x="50" y="144"/>
                </a:cubicBezTo>
                <a:close/>
                <a:moveTo>
                  <a:pt x="74" y="144"/>
                </a:moveTo>
                <a:cubicBezTo>
                  <a:pt x="77" y="143"/>
                  <a:pt x="78" y="139"/>
                  <a:pt x="77" y="137"/>
                </a:cubicBezTo>
                <a:cubicBezTo>
                  <a:pt x="75" y="132"/>
                  <a:pt x="76" y="129"/>
                  <a:pt x="78" y="124"/>
                </a:cubicBezTo>
                <a:cubicBezTo>
                  <a:pt x="81" y="118"/>
                  <a:pt x="83" y="111"/>
                  <a:pt x="79" y="102"/>
                </a:cubicBezTo>
                <a:cubicBezTo>
                  <a:pt x="78" y="99"/>
                  <a:pt x="75" y="98"/>
                  <a:pt x="72" y="99"/>
                </a:cubicBezTo>
                <a:cubicBezTo>
                  <a:pt x="69" y="100"/>
                  <a:pt x="68" y="104"/>
                  <a:pt x="69" y="107"/>
                </a:cubicBezTo>
                <a:cubicBezTo>
                  <a:pt x="71" y="111"/>
                  <a:pt x="70" y="114"/>
                  <a:pt x="68" y="120"/>
                </a:cubicBezTo>
                <a:cubicBezTo>
                  <a:pt x="65" y="125"/>
                  <a:pt x="63" y="133"/>
                  <a:pt x="67" y="141"/>
                </a:cubicBezTo>
                <a:cubicBezTo>
                  <a:pt x="68" y="143"/>
                  <a:pt x="70" y="144"/>
                  <a:pt x="72" y="144"/>
                </a:cubicBezTo>
                <a:cubicBezTo>
                  <a:pt x="73" y="144"/>
                  <a:pt x="73" y="144"/>
                  <a:pt x="74" y="144"/>
                </a:cubicBezTo>
                <a:close/>
                <a:moveTo>
                  <a:pt x="98" y="144"/>
                </a:moveTo>
                <a:cubicBezTo>
                  <a:pt x="101" y="143"/>
                  <a:pt x="102" y="139"/>
                  <a:pt x="101" y="137"/>
                </a:cubicBezTo>
                <a:cubicBezTo>
                  <a:pt x="99" y="132"/>
                  <a:pt x="100" y="129"/>
                  <a:pt x="102" y="124"/>
                </a:cubicBezTo>
                <a:cubicBezTo>
                  <a:pt x="105" y="118"/>
                  <a:pt x="107" y="111"/>
                  <a:pt x="103" y="102"/>
                </a:cubicBezTo>
                <a:cubicBezTo>
                  <a:pt x="102" y="99"/>
                  <a:pt x="99" y="98"/>
                  <a:pt x="96" y="99"/>
                </a:cubicBezTo>
                <a:cubicBezTo>
                  <a:pt x="93" y="100"/>
                  <a:pt x="92" y="104"/>
                  <a:pt x="93" y="107"/>
                </a:cubicBezTo>
                <a:cubicBezTo>
                  <a:pt x="95" y="111"/>
                  <a:pt x="94" y="114"/>
                  <a:pt x="92" y="120"/>
                </a:cubicBezTo>
                <a:cubicBezTo>
                  <a:pt x="89" y="125"/>
                  <a:pt x="87" y="133"/>
                  <a:pt x="91" y="141"/>
                </a:cubicBezTo>
                <a:cubicBezTo>
                  <a:pt x="91" y="143"/>
                  <a:pt x="94" y="144"/>
                  <a:pt x="96" y="144"/>
                </a:cubicBezTo>
                <a:cubicBezTo>
                  <a:pt x="97" y="144"/>
                  <a:pt x="97" y="144"/>
                  <a:pt x="98" y="144"/>
                </a:cubicBezTo>
                <a:close/>
                <a:moveTo>
                  <a:pt x="85" y="61"/>
                </a:moveTo>
                <a:cubicBezTo>
                  <a:pt x="85" y="51"/>
                  <a:pt x="77" y="43"/>
                  <a:pt x="67" y="43"/>
                </a:cubicBezTo>
                <a:cubicBezTo>
                  <a:pt x="64" y="43"/>
                  <a:pt x="61" y="46"/>
                  <a:pt x="61" y="49"/>
                </a:cubicBezTo>
                <a:cubicBezTo>
                  <a:pt x="61" y="52"/>
                  <a:pt x="64" y="54"/>
                  <a:pt x="67" y="54"/>
                </a:cubicBezTo>
                <a:cubicBezTo>
                  <a:pt x="70" y="54"/>
                  <a:pt x="73" y="58"/>
                  <a:pt x="73" y="61"/>
                </a:cubicBezTo>
                <a:cubicBezTo>
                  <a:pt x="73" y="64"/>
                  <a:pt x="76" y="67"/>
                  <a:pt x="79" y="67"/>
                </a:cubicBezTo>
                <a:cubicBezTo>
                  <a:pt x="82" y="67"/>
                  <a:pt x="85" y="64"/>
                  <a:pt x="85" y="6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5" name="Google Shape;1425;p48"/>
          <p:cNvSpPr/>
          <p:nvPr/>
        </p:nvSpPr>
        <p:spPr>
          <a:xfrm>
            <a:off x="1536720" y="2853037"/>
            <a:ext cx="379135" cy="378031"/>
          </a:xfrm>
          <a:custGeom>
            <a:avLst/>
            <a:gdLst/>
            <a:ahLst/>
            <a:cxnLst/>
            <a:rect l="l" t="t" r="r" b="b"/>
            <a:pathLst>
              <a:path w="145" h="144" extrusionOk="0">
                <a:moveTo>
                  <a:pt x="99" y="129"/>
                </a:moveTo>
                <a:cubicBezTo>
                  <a:pt x="96" y="129"/>
                  <a:pt x="93" y="127"/>
                  <a:pt x="93" y="124"/>
                </a:cubicBezTo>
                <a:cubicBezTo>
                  <a:pt x="93" y="120"/>
                  <a:pt x="96" y="118"/>
                  <a:pt x="99" y="118"/>
                </a:cubicBezTo>
                <a:cubicBezTo>
                  <a:pt x="105" y="118"/>
                  <a:pt x="110" y="113"/>
                  <a:pt x="110" y="107"/>
                </a:cubicBezTo>
                <a:cubicBezTo>
                  <a:pt x="110" y="103"/>
                  <a:pt x="108" y="99"/>
                  <a:pt x="104" y="97"/>
                </a:cubicBezTo>
                <a:cubicBezTo>
                  <a:pt x="102" y="95"/>
                  <a:pt x="100" y="92"/>
                  <a:pt x="101" y="90"/>
                </a:cubicBezTo>
                <a:cubicBezTo>
                  <a:pt x="102" y="88"/>
                  <a:pt x="103" y="86"/>
                  <a:pt x="103" y="84"/>
                </a:cubicBezTo>
                <a:cubicBezTo>
                  <a:pt x="103" y="76"/>
                  <a:pt x="96" y="70"/>
                  <a:pt x="88" y="70"/>
                </a:cubicBezTo>
                <a:cubicBezTo>
                  <a:pt x="88" y="70"/>
                  <a:pt x="86" y="70"/>
                  <a:pt x="86" y="70"/>
                </a:cubicBezTo>
                <a:cubicBezTo>
                  <a:pt x="83" y="70"/>
                  <a:pt x="80" y="68"/>
                  <a:pt x="80" y="65"/>
                </a:cubicBezTo>
                <a:cubicBezTo>
                  <a:pt x="78" y="56"/>
                  <a:pt x="70" y="49"/>
                  <a:pt x="60" y="49"/>
                </a:cubicBezTo>
                <a:cubicBezTo>
                  <a:pt x="50" y="49"/>
                  <a:pt x="41" y="57"/>
                  <a:pt x="41" y="67"/>
                </a:cubicBezTo>
                <a:cubicBezTo>
                  <a:pt x="41" y="69"/>
                  <a:pt x="40" y="70"/>
                  <a:pt x="39" y="71"/>
                </a:cubicBezTo>
                <a:cubicBezTo>
                  <a:pt x="38" y="72"/>
                  <a:pt x="37" y="73"/>
                  <a:pt x="35" y="73"/>
                </a:cubicBezTo>
                <a:cubicBezTo>
                  <a:pt x="35" y="73"/>
                  <a:pt x="34" y="73"/>
                  <a:pt x="34" y="73"/>
                </a:cubicBezTo>
                <a:cubicBezTo>
                  <a:pt x="22" y="73"/>
                  <a:pt x="12" y="83"/>
                  <a:pt x="12" y="95"/>
                </a:cubicBezTo>
                <a:cubicBezTo>
                  <a:pt x="12" y="108"/>
                  <a:pt x="22" y="118"/>
                  <a:pt x="34" y="118"/>
                </a:cubicBezTo>
                <a:cubicBezTo>
                  <a:pt x="37" y="118"/>
                  <a:pt x="40" y="120"/>
                  <a:pt x="40" y="124"/>
                </a:cubicBezTo>
                <a:cubicBezTo>
                  <a:pt x="40" y="127"/>
                  <a:pt x="37" y="129"/>
                  <a:pt x="34" y="129"/>
                </a:cubicBezTo>
                <a:cubicBezTo>
                  <a:pt x="25" y="129"/>
                  <a:pt x="16" y="126"/>
                  <a:pt x="10" y="119"/>
                </a:cubicBezTo>
                <a:cubicBezTo>
                  <a:pt x="4" y="113"/>
                  <a:pt x="0" y="104"/>
                  <a:pt x="0" y="95"/>
                </a:cubicBezTo>
                <a:cubicBezTo>
                  <a:pt x="0" y="78"/>
                  <a:pt x="13" y="64"/>
                  <a:pt x="30" y="62"/>
                </a:cubicBezTo>
                <a:cubicBezTo>
                  <a:pt x="33" y="48"/>
                  <a:pt x="46" y="38"/>
                  <a:pt x="60" y="38"/>
                </a:cubicBezTo>
                <a:cubicBezTo>
                  <a:pt x="68" y="38"/>
                  <a:pt x="75" y="40"/>
                  <a:pt x="80" y="45"/>
                </a:cubicBezTo>
                <a:cubicBezTo>
                  <a:pt x="85" y="49"/>
                  <a:pt x="88" y="53"/>
                  <a:pt x="90" y="58"/>
                </a:cubicBezTo>
                <a:cubicBezTo>
                  <a:pt x="103" y="59"/>
                  <a:pt x="114" y="71"/>
                  <a:pt x="114" y="84"/>
                </a:cubicBezTo>
                <a:cubicBezTo>
                  <a:pt x="114" y="86"/>
                  <a:pt x="114" y="88"/>
                  <a:pt x="113" y="89"/>
                </a:cubicBezTo>
                <a:cubicBezTo>
                  <a:pt x="118" y="94"/>
                  <a:pt x="121" y="100"/>
                  <a:pt x="121" y="107"/>
                </a:cubicBezTo>
                <a:cubicBezTo>
                  <a:pt x="121" y="113"/>
                  <a:pt x="119" y="118"/>
                  <a:pt x="115" y="123"/>
                </a:cubicBezTo>
                <a:cubicBezTo>
                  <a:pt x="111" y="127"/>
                  <a:pt x="105" y="129"/>
                  <a:pt x="99" y="129"/>
                </a:cubicBezTo>
                <a:close/>
                <a:moveTo>
                  <a:pt x="100" y="12"/>
                </a:moveTo>
                <a:cubicBezTo>
                  <a:pt x="100" y="6"/>
                  <a:pt x="100" y="6"/>
                  <a:pt x="100" y="6"/>
                </a:cubicBezTo>
                <a:cubicBezTo>
                  <a:pt x="100" y="3"/>
                  <a:pt x="98" y="0"/>
                  <a:pt x="95" y="0"/>
                </a:cubicBezTo>
                <a:cubicBezTo>
                  <a:pt x="92" y="0"/>
                  <a:pt x="89" y="2"/>
                  <a:pt x="89" y="6"/>
                </a:cubicBezTo>
                <a:cubicBezTo>
                  <a:pt x="89" y="12"/>
                  <a:pt x="89" y="12"/>
                  <a:pt x="89" y="12"/>
                </a:cubicBezTo>
                <a:cubicBezTo>
                  <a:pt x="89" y="15"/>
                  <a:pt x="91" y="18"/>
                  <a:pt x="94" y="18"/>
                </a:cubicBezTo>
                <a:cubicBezTo>
                  <a:pt x="97" y="18"/>
                  <a:pt x="100" y="16"/>
                  <a:pt x="100" y="12"/>
                </a:cubicBezTo>
                <a:close/>
                <a:moveTo>
                  <a:pt x="134" y="46"/>
                </a:moveTo>
                <a:cubicBezTo>
                  <a:pt x="141" y="44"/>
                  <a:pt x="141" y="44"/>
                  <a:pt x="141" y="44"/>
                </a:cubicBezTo>
                <a:cubicBezTo>
                  <a:pt x="144" y="43"/>
                  <a:pt x="145" y="40"/>
                  <a:pt x="145" y="37"/>
                </a:cubicBezTo>
                <a:cubicBezTo>
                  <a:pt x="144" y="34"/>
                  <a:pt x="140" y="32"/>
                  <a:pt x="138" y="33"/>
                </a:cubicBezTo>
                <a:cubicBezTo>
                  <a:pt x="131" y="35"/>
                  <a:pt x="131" y="35"/>
                  <a:pt x="131" y="35"/>
                </a:cubicBezTo>
                <a:cubicBezTo>
                  <a:pt x="128" y="36"/>
                  <a:pt x="126" y="39"/>
                  <a:pt x="127" y="42"/>
                </a:cubicBezTo>
                <a:cubicBezTo>
                  <a:pt x="128" y="44"/>
                  <a:pt x="130" y="46"/>
                  <a:pt x="133" y="46"/>
                </a:cubicBezTo>
                <a:cubicBezTo>
                  <a:pt x="133" y="46"/>
                  <a:pt x="134" y="46"/>
                  <a:pt x="134" y="46"/>
                </a:cubicBezTo>
                <a:close/>
                <a:moveTo>
                  <a:pt x="123" y="24"/>
                </a:moveTo>
                <a:cubicBezTo>
                  <a:pt x="127" y="18"/>
                  <a:pt x="127" y="18"/>
                  <a:pt x="127" y="18"/>
                </a:cubicBezTo>
                <a:cubicBezTo>
                  <a:pt x="129" y="16"/>
                  <a:pt x="128" y="12"/>
                  <a:pt x="126" y="11"/>
                </a:cubicBezTo>
                <a:cubicBezTo>
                  <a:pt x="124" y="9"/>
                  <a:pt x="120" y="9"/>
                  <a:pt x="118" y="11"/>
                </a:cubicBezTo>
                <a:cubicBezTo>
                  <a:pt x="114" y="17"/>
                  <a:pt x="114" y="17"/>
                  <a:pt x="114" y="17"/>
                </a:cubicBezTo>
                <a:cubicBezTo>
                  <a:pt x="112" y="19"/>
                  <a:pt x="112" y="23"/>
                  <a:pt x="115" y="25"/>
                </a:cubicBezTo>
                <a:cubicBezTo>
                  <a:pt x="116" y="26"/>
                  <a:pt x="117" y="26"/>
                  <a:pt x="118" y="26"/>
                </a:cubicBezTo>
                <a:cubicBezTo>
                  <a:pt x="120" y="26"/>
                  <a:pt x="122" y="25"/>
                  <a:pt x="123" y="24"/>
                </a:cubicBezTo>
                <a:close/>
                <a:moveTo>
                  <a:pt x="75" y="24"/>
                </a:moveTo>
                <a:cubicBezTo>
                  <a:pt x="78" y="22"/>
                  <a:pt x="78" y="19"/>
                  <a:pt x="76" y="16"/>
                </a:cubicBezTo>
                <a:cubicBezTo>
                  <a:pt x="72" y="10"/>
                  <a:pt x="72" y="10"/>
                  <a:pt x="72" y="10"/>
                </a:cubicBezTo>
                <a:cubicBezTo>
                  <a:pt x="70" y="8"/>
                  <a:pt x="67" y="7"/>
                  <a:pt x="64" y="9"/>
                </a:cubicBezTo>
                <a:cubicBezTo>
                  <a:pt x="62" y="11"/>
                  <a:pt x="61" y="15"/>
                  <a:pt x="63" y="17"/>
                </a:cubicBezTo>
                <a:cubicBezTo>
                  <a:pt x="67" y="23"/>
                  <a:pt x="67" y="23"/>
                  <a:pt x="67" y="23"/>
                </a:cubicBezTo>
                <a:cubicBezTo>
                  <a:pt x="68" y="24"/>
                  <a:pt x="70" y="25"/>
                  <a:pt x="72" y="25"/>
                </a:cubicBezTo>
                <a:cubicBezTo>
                  <a:pt x="73" y="25"/>
                  <a:pt x="74" y="25"/>
                  <a:pt x="75" y="24"/>
                </a:cubicBezTo>
                <a:close/>
                <a:moveTo>
                  <a:pt x="145" y="68"/>
                </a:moveTo>
                <a:cubicBezTo>
                  <a:pt x="145" y="65"/>
                  <a:pt x="144" y="62"/>
                  <a:pt x="141" y="61"/>
                </a:cubicBezTo>
                <a:cubicBezTo>
                  <a:pt x="134" y="59"/>
                  <a:pt x="134" y="59"/>
                  <a:pt x="134" y="59"/>
                </a:cubicBezTo>
                <a:cubicBezTo>
                  <a:pt x="131" y="58"/>
                  <a:pt x="128" y="59"/>
                  <a:pt x="127" y="62"/>
                </a:cubicBezTo>
                <a:cubicBezTo>
                  <a:pt x="126" y="65"/>
                  <a:pt x="128" y="69"/>
                  <a:pt x="131" y="69"/>
                </a:cubicBezTo>
                <a:cubicBezTo>
                  <a:pt x="138" y="71"/>
                  <a:pt x="138" y="71"/>
                  <a:pt x="138" y="71"/>
                </a:cubicBezTo>
                <a:cubicBezTo>
                  <a:pt x="138" y="72"/>
                  <a:pt x="139" y="72"/>
                  <a:pt x="139" y="72"/>
                </a:cubicBezTo>
                <a:cubicBezTo>
                  <a:pt x="142" y="72"/>
                  <a:pt x="144" y="70"/>
                  <a:pt x="145" y="68"/>
                </a:cubicBezTo>
                <a:close/>
                <a:moveTo>
                  <a:pt x="60" y="144"/>
                </a:moveTo>
                <a:cubicBezTo>
                  <a:pt x="58" y="144"/>
                  <a:pt x="57" y="144"/>
                  <a:pt x="56" y="143"/>
                </a:cubicBezTo>
                <a:cubicBezTo>
                  <a:pt x="53" y="141"/>
                  <a:pt x="53" y="137"/>
                  <a:pt x="56" y="135"/>
                </a:cubicBezTo>
                <a:cubicBezTo>
                  <a:pt x="70" y="121"/>
                  <a:pt x="70" y="121"/>
                  <a:pt x="70" y="121"/>
                </a:cubicBezTo>
                <a:cubicBezTo>
                  <a:pt x="57" y="121"/>
                  <a:pt x="57" y="121"/>
                  <a:pt x="57" y="121"/>
                </a:cubicBezTo>
                <a:cubicBezTo>
                  <a:pt x="53" y="121"/>
                  <a:pt x="49" y="118"/>
                  <a:pt x="48" y="114"/>
                </a:cubicBezTo>
                <a:cubicBezTo>
                  <a:pt x="46" y="110"/>
                  <a:pt x="47" y="106"/>
                  <a:pt x="50" y="103"/>
                </a:cubicBezTo>
                <a:cubicBezTo>
                  <a:pt x="66" y="87"/>
                  <a:pt x="66" y="87"/>
                  <a:pt x="66" y="87"/>
                </a:cubicBezTo>
                <a:cubicBezTo>
                  <a:pt x="69" y="85"/>
                  <a:pt x="72" y="85"/>
                  <a:pt x="74" y="87"/>
                </a:cubicBezTo>
                <a:cubicBezTo>
                  <a:pt x="77" y="89"/>
                  <a:pt x="77" y="93"/>
                  <a:pt x="74" y="95"/>
                </a:cubicBezTo>
                <a:cubicBezTo>
                  <a:pt x="59" y="109"/>
                  <a:pt x="59" y="109"/>
                  <a:pt x="59" y="109"/>
                </a:cubicBezTo>
                <a:cubicBezTo>
                  <a:pt x="72" y="109"/>
                  <a:pt x="72" y="109"/>
                  <a:pt x="72" y="109"/>
                </a:cubicBezTo>
                <a:cubicBezTo>
                  <a:pt x="76" y="109"/>
                  <a:pt x="80" y="112"/>
                  <a:pt x="82" y="116"/>
                </a:cubicBezTo>
                <a:cubicBezTo>
                  <a:pt x="83" y="120"/>
                  <a:pt x="82" y="125"/>
                  <a:pt x="79" y="128"/>
                </a:cubicBezTo>
                <a:cubicBezTo>
                  <a:pt x="64" y="143"/>
                  <a:pt x="64" y="143"/>
                  <a:pt x="64" y="143"/>
                </a:cubicBezTo>
                <a:cubicBezTo>
                  <a:pt x="62" y="144"/>
                  <a:pt x="61" y="144"/>
                  <a:pt x="60" y="144"/>
                </a:cubicBezTo>
                <a:close/>
                <a:moveTo>
                  <a:pt x="121" y="53"/>
                </a:moveTo>
                <a:cubicBezTo>
                  <a:pt x="121" y="46"/>
                  <a:pt x="118" y="39"/>
                  <a:pt x="113" y="34"/>
                </a:cubicBezTo>
                <a:cubicBezTo>
                  <a:pt x="108" y="29"/>
                  <a:pt x="101" y="27"/>
                  <a:pt x="95" y="27"/>
                </a:cubicBezTo>
                <a:cubicBezTo>
                  <a:pt x="91" y="27"/>
                  <a:pt x="89" y="27"/>
                  <a:pt x="87" y="28"/>
                </a:cubicBezTo>
                <a:cubicBezTo>
                  <a:pt x="84" y="29"/>
                  <a:pt x="82" y="32"/>
                  <a:pt x="83" y="35"/>
                </a:cubicBezTo>
                <a:cubicBezTo>
                  <a:pt x="84" y="38"/>
                  <a:pt x="87" y="39"/>
                  <a:pt x="90" y="38"/>
                </a:cubicBezTo>
                <a:cubicBezTo>
                  <a:pt x="91" y="38"/>
                  <a:pt x="93" y="38"/>
                  <a:pt x="95" y="38"/>
                </a:cubicBezTo>
                <a:cubicBezTo>
                  <a:pt x="103" y="38"/>
                  <a:pt x="109" y="45"/>
                  <a:pt x="109" y="53"/>
                </a:cubicBezTo>
                <a:cubicBezTo>
                  <a:pt x="109" y="56"/>
                  <a:pt x="112" y="58"/>
                  <a:pt x="115" y="58"/>
                </a:cubicBezTo>
                <a:cubicBezTo>
                  <a:pt x="118" y="58"/>
                  <a:pt x="121" y="56"/>
                  <a:pt x="121" y="5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6" name="Google Shape;1426;p48"/>
          <p:cNvSpPr/>
          <p:nvPr/>
        </p:nvSpPr>
        <p:spPr>
          <a:xfrm>
            <a:off x="2444879" y="2853037"/>
            <a:ext cx="198384" cy="378031"/>
          </a:xfrm>
          <a:custGeom>
            <a:avLst/>
            <a:gdLst/>
            <a:ahLst/>
            <a:cxnLst/>
            <a:rect l="l" t="t" r="r" b="b"/>
            <a:pathLst>
              <a:path w="76" h="144" extrusionOk="0">
                <a:moveTo>
                  <a:pt x="69" y="57"/>
                </a:moveTo>
                <a:cubicBezTo>
                  <a:pt x="58" y="57"/>
                  <a:pt x="58" y="57"/>
                  <a:pt x="58" y="57"/>
                </a:cubicBezTo>
                <a:cubicBezTo>
                  <a:pt x="55" y="57"/>
                  <a:pt x="52" y="55"/>
                  <a:pt x="52" y="52"/>
                </a:cubicBezTo>
                <a:cubicBezTo>
                  <a:pt x="52" y="48"/>
                  <a:pt x="54" y="45"/>
                  <a:pt x="58" y="45"/>
                </a:cubicBezTo>
                <a:cubicBezTo>
                  <a:pt x="69" y="45"/>
                  <a:pt x="69" y="45"/>
                  <a:pt x="69" y="45"/>
                </a:cubicBezTo>
                <a:cubicBezTo>
                  <a:pt x="72" y="45"/>
                  <a:pt x="74" y="48"/>
                  <a:pt x="75" y="51"/>
                </a:cubicBezTo>
                <a:cubicBezTo>
                  <a:pt x="75" y="54"/>
                  <a:pt x="72" y="57"/>
                  <a:pt x="69" y="57"/>
                </a:cubicBezTo>
                <a:close/>
                <a:moveTo>
                  <a:pt x="60" y="134"/>
                </a:moveTo>
                <a:cubicBezTo>
                  <a:pt x="66" y="128"/>
                  <a:pt x="70" y="119"/>
                  <a:pt x="70" y="110"/>
                </a:cubicBezTo>
                <a:cubicBezTo>
                  <a:pt x="70" y="103"/>
                  <a:pt x="68" y="97"/>
                  <a:pt x="65" y="91"/>
                </a:cubicBezTo>
                <a:cubicBezTo>
                  <a:pt x="64" y="90"/>
                  <a:pt x="63" y="89"/>
                  <a:pt x="63" y="87"/>
                </a:cubicBezTo>
                <a:cubicBezTo>
                  <a:pt x="63" y="79"/>
                  <a:pt x="63" y="79"/>
                  <a:pt x="63" y="79"/>
                </a:cubicBezTo>
                <a:cubicBezTo>
                  <a:pt x="69" y="79"/>
                  <a:pt x="69" y="79"/>
                  <a:pt x="69" y="79"/>
                </a:cubicBezTo>
                <a:cubicBezTo>
                  <a:pt x="71" y="79"/>
                  <a:pt x="74" y="78"/>
                  <a:pt x="74" y="75"/>
                </a:cubicBezTo>
                <a:cubicBezTo>
                  <a:pt x="76" y="72"/>
                  <a:pt x="73" y="68"/>
                  <a:pt x="69" y="68"/>
                </a:cubicBezTo>
                <a:cubicBezTo>
                  <a:pt x="63" y="68"/>
                  <a:pt x="63" y="68"/>
                  <a:pt x="63" y="68"/>
                </a:cubicBezTo>
                <a:cubicBezTo>
                  <a:pt x="57" y="68"/>
                  <a:pt x="52" y="73"/>
                  <a:pt x="52" y="79"/>
                </a:cubicBezTo>
                <a:cubicBezTo>
                  <a:pt x="52" y="87"/>
                  <a:pt x="52" y="87"/>
                  <a:pt x="52" y="87"/>
                </a:cubicBezTo>
                <a:cubicBezTo>
                  <a:pt x="52" y="91"/>
                  <a:pt x="53" y="94"/>
                  <a:pt x="55" y="97"/>
                </a:cubicBezTo>
                <a:cubicBezTo>
                  <a:pt x="57" y="101"/>
                  <a:pt x="59" y="105"/>
                  <a:pt x="59" y="110"/>
                </a:cubicBezTo>
                <a:cubicBezTo>
                  <a:pt x="59" y="116"/>
                  <a:pt x="56" y="122"/>
                  <a:pt x="52" y="126"/>
                </a:cubicBezTo>
                <a:cubicBezTo>
                  <a:pt x="47" y="131"/>
                  <a:pt x="41" y="133"/>
                  <a:pt x="35" y="133"/>
                </a:cubicBezTo>
                <a:cubicBezTo>
                  <a:pt x="22" y="133"/>
                  <a:pt x="12" y="123"/>
                  <a:pt x="12" y="110"/>
                </a:cubicBezTo>
                <a:cubicBezTo>
                  <a:pt x="12" y="106"/>
                  <a:pt x="13" y="101"/>
                  <a:pt x="15" y="97"/>
                </a:cubicBezTo>
                <a:cubicBezTo>
                  <a:pt x="17" y="94"/>
                  <a:pt x="18" y="91"/>
                  <a:pt x="18" y="87"/>
                </a:cubicBezTo>
                <a:cubicBezTo>
                  <a:pt x="18" y="29"/>
                  <a:pt x="18" y="29"/>
                  <a:pt x="18" y="29"/>
                </a:cubicBezTo>
                <a:cubicBezTo>
                  <a:pt x="18" y="19"/>
                  <a:pt x="26" y="11"/>
                  <a:pt x="35" y="11"/>
                </a:cubicBezTo>
                <a:cubicBezTo>
                  <a:pt x="35" y="11"/>
                  <a:pt x="35" y="11"/>
                  <a:pt x="35" y="11"/>
                </a:cubicBezTo>
                <a:cubicBezTo>
                  <a:pt x="43" y="11"/>
                  <a:pt x="50" y="17"/>
                  <a:pt x="52" y="25"/>
                </a:cubicBezTo>
                <a:cubicBezTo>
                  <a:pt x="53" y="30"/>
                  <a:pt x="58" y="34"/>
                  <a:pt x="63" y="34"/>
                </a:cubicBezTo>
                <a:cubicBezTo>
                  <a:pt x="69" y="34"/>
                  <a:pt x="69" y="34"/>
                  <a:pt x="69" y="34"/>
                </a:cubicBezTo>
                <a:cubicBezTo>
                  <a:pt x="72" y="34"/>
                  <a:pt x="74" y="32"/>
                  <a:pt x="75" y="29"/>
                </a:cubicBezTo>
                <a:cubicBezTo>
                  <a:pt x="75" y="25"/>
                  <a:pt x="72" y="23"/>
                  <a:pt x="69" y="23"/>
                </a:cubicBezTo>
                <a:cubicBezTo>
                  <a:pt x="63" y="23"/>
                  <a:pt x="63" y="23"/>
                  <a:pt x="63" y="23"/>
                </a:cubicBezTo>
                <a:cubicBezTo>
                  <a:pt x="60" y="9"/>
                  <a:pt x="49" y="0"/>
                  <a:pt x="35" y="0"/>
                </a:cubicBezTo>
                <a:cubicBezTo>
                  <a:pt x="35" y="0"/>
                  <a:pt x="35" y="0"/>
                  <a:pt x="35" y="0"/>
                </a:cubicBezTo>
                <a:cubicBezTo>
                  <a:pt x="28" y="0"/>
                  <a:pt x="20" y="3"/>
                  <a:pt x="15" y="9"/>
                </a:cubicBezTo>
                <a:cubicBezTo>
                  <a:pt x="10" y="14"/>
                  <a:pt x="7" y="21"/>
                  <a:pt x="7" y="29"/>
                </a:cubicBezTo>
                <a:cubicBezTo>
                  <a:pt x="7" y="87"/>
                  <a:pt x="7" y="87"/>
                  <a:pt x="7" y="87"/>
                </a:cubicBezTo>
                <a:cubicBezTo>
                  <a:pt x="7" y="89"/>
                  <a:pt x="7" y="90"/>
                  <a:pt x="6" y="91"/>
                </a:cubicBezTo>
                <a:cubicBezTo>
                  <a:pt x="2" y="97"/>
                  <a:pt x="0" y="104"/>
                  <a:pt x="0" y="110"/>
                </a:cubicBezTo>
                <a:cubicBezTo>
                  <a:pt x="1" y="119"/>
                  <a:pt x="4" y="128"/>
                  <a:pt x="11" y="134"/>
                </a:cubicBezTo>
                <a:cubicBezTo>
                  <a:pt x="17" y="141"/>
                  <a:pt x="26" y="144"/>
                  <a:pt x="35" y="144"/>
                </a:cubicBezTo>
                <a:cubicBezTo>
                  <a:pt x="35" y="144"/>
                  <a:pt x="35" y="144"/>
                  <a:pt x="35" y="144"/>
                </a:cubicBezTo>
                <a:cubicBezTo>
                  <a:pt x="44" y="144"/>
                  <a:pt x="53" y="141"/>
                  <a:pt x="60" y="134"/>
                </a:cubicBezTo>
                <a:close/>
                <a:moveTo>
                  <a:pt x="28" y="110"/>
                </a:moveTo>
                <a:cubicBezTo>
                  <a:pt x="28" y="106"/>
                  <a:pt x="31" y="103"/>
                  <a:pt x="35" y="103"/>
                </a:cubicBezTo>
                <a:cubicBezTo>
                  <a:pt x="39" y="103"/>
                  <a:pt x="42" y="106"/>
                  <a:pt x="42" y="110"/>
                </a:cubicBezTo>
                <a:cubicBezTo>
                  <a:pt x="42" y="114"/>
                  <a:pt x="39" y="117"/>
                  <a:pt x="35" y="117"/>
                </a:cubicBezTo>
                <a:cubicBezTo>
                  <a:pt x="31" y="117"/>
                  <a:pt x="28" y="114"/>
                  <a:pt x="28" y="110"/>
                </a:cubicBezTo>
                <a:close/>
                <a:moveTo>
                  <a:pt x="41" y="86"/>
                </a:moveTo>
                <a:cubicBezTo>
                  <a:pt x="41" y="51"/>
                  <a:pt x="41" y="51"/>
                  <a:pt x="41" y="51"/>
                </a:cubicBezTo>
                <a:cubicBezTo>
                  <a:pt x="41" y="48"/>
                  <a:pt x="38" y="45"/>
                  <a:pt x="35" y="45"/>
                </a:cubicBezTo>
                <a:cubicBezTo>
                  <a:pt x="32" y="45"/>
                  <a:pt x="30" y="48"/>
                  <a:pt x="30" y="51"/>
                </a:cubicBezTo>
                <a:cubicBezTo>
                  <a:pt x="30" y="86"/>
                  <a:pt x="30" y="86"/>
                  <a:pt x="30" y="86"/>
                </a:cubicBezTo>
                <a:cubicBezTo>
                  <a:pt x="30" y="89"/>
                  <a:pt x="32" y="91"/>
                  <a:pt x="35" y="91"/>
                </a:cubicBezTo>
                <a:cubicBezTo>
                  <a:pt x="38" y="91"/>
                  <a:pt x="41" y="89"/>
                  <a:pt x="41" y="8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30"/>
        <p:cNvGrpSpPr/>
        <p:nvPr/>
      </p:nvGrpSpPr>
      <p:grpSpPr>
        <a:xfrm>
          <a:off x="0" y="0"/>
          <a:ext cx="0" cy="0"/>
          <a:chOff x="0" y="0"/>
          <a:chExt cx="0" cy="0"/>
        </a:xfrm>
      </p:grpSpPr>
      <p:sp>
        <p:nvSpPr>
          <p:cNvPr id="1431" name="Google Shape;1431;p4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432" name="Google Shape;1432;p49"/>
          <p:cNvSpPr txBox="1">
            <a:spLocks noGrp="1"/>
          </p:cNvSpPr>
          <p:nvPr>
            <p:ph type="subTitle" idx="1"/>
          </p:nvPr>
        </p:nvSpPr>
        <p:spPr>
          <a:xfrm>
            <a:off x="723900" y="1063925"/>
            <a:ext cx="7717500" cy="7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04800" algn="l" rtl="0">
              <a:spcBef>
                <a:spcPts val="1000"/>
              </a:spcBef>
              <a:spcAft>
                <a:spcPts val="0"/>
              </a:spcAft>
              <a:buSzPts val="1200"/>
              <a:buChar char="●"/>
            </a:pPr>
            <a:r>
              <a:rPr lang="en" u="sng">
                <a:hlinkClick r:id="rId3"/>
              </a:rPr>
              <a:t>Gradient heat map background II</a:t>
            </a:r>
            <a:endParaRPr/>
          </a:p>
        </p:txBody>
      </p:sp>
      <p:grpSp>
        <p:nvGrpSpPr>
          <p:cNvPr id="1433" name="Google Shape;1433;p49"/>
          <p:cNvGrpSpPr/>
          <p:nvPr/>
        </p:nvGrpSpPr>
        <p:grpSpPr>
          <a:xfrm>
            <a:off x="3602367" y="2666029"/>
            <a:ext cx="1340532" cy="1535886"/>
            <a:chOff x="3602367" y="2666029"/>
            <a:chExt cx="1340532" cy="1535886"/>
          </a:xfrm>
        </p:grpSpPr>
        <p:sp>
          <p:nvSpPr>
            <p:cNvPr id="1434" name="Google Shape;1434;p49"/>
            <p:cNvSpPr/>
            <p:nvPr/>
          </p:nvSpPr>
          <p:spPr>
            <a:xfrm>
              <a:off x="3649254" y="2666029"/>
              <a:ext cx="1293645" cy="1535886"/>
            </a:xfrm>
            <a:custGeom>
              <a:avLst/>
              <a:gdLst/>
              <a:ahLst/>
              <a:cxnLst/>
              <a:rect l="l" t="t" r="r" b="b"/>
              <a:pathLst>
                <a:path w="1382" h="1641" extrusionOk="0">
                  <a:moveTo>
                    <a:pt x="867" y="1640"/>
                  </a:moveTo>
                  <a:cubicBezTo>
                    <a:pt x="644" y="1640"/>
                    <a:pt x="323" y="1609"/>
                    <a:pt x="265" y="1554"/>
                  </a:cubicBezTo>
                  <a:cubicBezTo>
                    <a:pt x="195" y="1487"/>
                    <a:pt x="243" y="1235"/>
                    <a:pt x="264" y="1127"/>
                  </a:cubicBezTo>
                  <a:cubicBezTo>
                    <a:pt x="266" y="1117"/>
                    <a:pt x="267" y="1108"/>
                    <a:pt x="269" y="1100"/>
                  </a:cubicBezTo>
                  <a:cubicBezTo>
                    <a:pt x="282" y="1025"/>
                    <a:pt x="213" y="977"/>
                    <a:pt x="163" y="941"/>
                  </a:cubicBezTo>
                  <a:cubicBezTo>
                    <a:pt x="155" y="936"/>
                    <a:pt x="148" y="931"/>
                    <a:pt x="142" y="926"/>
                  </a:cubicBezTo>
                  <a:cubicBezTo>
                    <a:pt x="125" y="914"/>
                    <a:pt x="103" y="904"/>
                    <a:pt x="82" y="895"/>
                  </a:cubicBezTo>
                  <a:cubicBezTo>
                    <a:pt x="40" y="875"/>
                    <a:pt x="0" y="857"/>
                    <a:pt x="9" y="824"/>
                  </a:cubicBezTo>
                  <a:cubicBezTo>
                    <a:pt x="14" y="803"/>
                    <a:pt x="22" y="789"/>
                    <a:pt x="30" y="774"/>
                  </a:cubicBezTo>
                  <a:cubicBezTo>
                    <a:pt x="40" y="755"/>
                    <a:pt x="50" y="736"/>
                    <a:pt x="57" y="700"/>
                  </a:cubicBezTo>
                  <a:cubicBezTo>
                    <a:pt x="70" y="628"/>
                    <a:pt x="207" y="605"/>
                    <a:pt x="319" y="599"/>
                  </a:cubicBezTo>
                  <a:cubicBezTo>
                    <a:pt x="432" y="592"/>
                    <a:pt x="486" y="519"/>
                    <a:pt x="529" y="461"/>
                  </a:cubicBezTo>
                  <a:cubicBezTo>
                    <a:pt x="536" y="452"/>
                    <a:pt x="543" y="443"/>
                    <a:pt x="549" y="435"/>
                  </a:cubicBezTo>
                  <a:cubicBezTo>
                    <a:pt x="563" y="418"/>
                    <a:pt x="587" y="394"/>
                    <a:pt x="615" y="367"/>
                  </a:cubicBezTo>
                  <a:cubicBezTo>
                    <a:pt x="679" y="304"/>
                    <a:pt x="766" y="217"/>
                    <a:pt x="789" y="144"/>
                  </a:cubicBezTo>
                  <a:cubicBezTo>
                    <a:pt x="821" y="40"/>
                    <a:pt x="1032" y="23"/>
                    <a:pt x="1042" y="23"/>
                  </a:cubicBezTo>
                  <a:cubicBezTo>
                    <a:pt x="1047" y="22"/>
                    <a:pt x="1170" y="0"/>
                    <a:pt x="1272" y="59"/>
                  </a:cubicBezTo>
                  <a:cubicBezTo>
                    <a:pt x="1333" y="94"/>
                    <a:pt x="1356" y="369"/>
                    <a:pt x="1365" y="530"/>
                  </a:cubicBezTo>
                  <a:cubicBezTo>
                    <a:pt x="1377" y="766"/>
                    <a:pt x="1372" y="1007"/>
                    <a:pt x="1361" y="1105"/>
                  </a:cubicBezTo>
                  <a:cubicBezTo>
                    <a:pt x="1348" y="1207"/>
                    <a:pt x="1309" y="1327"/>
                    <a:pt x="1255" y="1427"/>
                  </a:cubicBezTo>
                  <a:cubicBezTo>
                    <a:pt x="1195" y="1539"/>
                    <a:pt x="1126" y="1610"/>
                    <a:pt x="1059" y="1626"/>
                  </a:cubicBezTo>
                  <a:cubicBezTo>
                    <a:pt x="1022" y="1636"/>
                    <a:pt x="951" y="1640"/>
                    <a:pt x="867" y="1640"/>
                  </a:cubicBezTo>
                  <a:close/>
                  <a:moveTo>
                    <a:pt x="1103" y="22"/>
                  </a:moveTo>
                  <a:cubicBezTo>
                    <a:pt x="1068" y="22"/>
                    <a:pt x="1044" y="26"/>
                    <a:pt x="1043" y="26"/>
                  </a:cubicBezTo>
                  <a:cubicBezTo>
                    <a:pt x="1043" y="27"/>
                    <a:pt x="1043" y="27"/>
                    <a:pt x="1043" y="27"/>
                  </a:cubicBezTo>
                  <a:cubicBezTo>
                    <a:pt x="1041" y="27"/>
                    <a:pt x="824" y="44"/>
                    <a:pt x="793" y="145"/>
                  </a:cubicBezTo>
                  <a:cubicBezTo>
                    <a:pt x="770" y="219"/>
                    <a:pt x="682" y="306"/>
                    <a:pt x="617" y="370"/>
                  </a:cubicBezTo>
                  <a:cubicBezTo>
                    <a:pt x="590" y="397"/>
                    <a:pt x="566" y="420"/>
                    <a:pt x="552" y="438"/>
                  </a:cubicBezTo>
                  <a:cubicBezTo>
                    <a:pt x="546" y="446"/>
                    <a:pt x="539" y="455"/>
                    <a:pt x="532" y="464"/>
                  </a:cubicBezTo>
                  <a:cubicBezTo>
                    <a:pt x="488" y="523"/>
                    <a:pt x="434" y="596"/>
                    <a:pt x="319" y="603"/>
                  </a:cubicBezTo>
                  <a:cubicBezTo>
                    <a:pt x="162" y="612"/>
                    <a:pt x="71" y="647"/>
                    <a:pt x="61" y="701"/>
                  </a:cubicBezTo>
                  <a:cubicBezTo>
                    <a:pt x="54" y="737"/>
                    <a:pt x="43" y="757"/>
                    <a:pt x="33" y="776"/>
                  </a:cubicBezTo>
                  <a:cubicBezTo>
                    <a:pt x="25" y="790"/>
                    <a:pt x="18" y="804"/>
                    <a:pt x="13" y="825"/>
                  </a:cubicBezTo>
                  <a:cubicBezTo>
                    <a:pt x="5" y="855"/>
                    <a:pt x="43" y="872"/>
                    <a:pt x="84" y="891"/>
                  </a:cubicBezTo>
                  <a:cubicBezTo>
                    <a:pt x="105" y="901"/>
                    <a:pt x="127" y="911"/>
                    <a:pt x="144" y="923"/>
                  </a:cubicBezTo>
                  <a:cubicBezTo>
                    <a:pt x="150" y="928"/>
                    <a:pt x="158" y="933"/>
                    <a:pt x="165" y="938"/>
                  </a:cubicBezTo>
                  <a:cubicBezTo>
                    <a:pt x="217" y="974"/>
                    <a:pt x="287" y="1023"/>
                    <a:pt x="273" y="1101"/>
                  </a:cubicBezTo>
                  <a:cubicBezTo>
                    <a:pt x="271" y="1108"/>
                    <a:pt x="270" y="1117"/>
                    <a:pt x="268" y="1128"/>
                  </a:cubicBezTo>
                  <a:cubicBezTo>
                    <a:pt x="247" y="1235"/>
                    <a:pt x="199" y="1486"/>
                    <a:pt x="268" y="1551"/>
                  </a:cubicBezTo>
                  <a:cubicBezTo>
                    <a:pt x="301" y="1583"/>
                    <a:pt x="443" y="1612"/>
                    <a:pt x="637" y="1627"/>
                  </a:cubicBezTo>
                  <a:cubicBezTo>
                    <a:pt x="818" y="1641"/>
                    <a:pt x="991" y="1639"/>
                    <a:pt x="1058" y="1623"/>
                  </a:cubicBezTo>
                  <a:cubicBezTo>
                    <a:pt x="1195" y="1588"/>
                    <a:pt x="1331" y="1316"/>
                    <a:pt x="1357" y="1104"/>
                  </a:cubicBezTo>
                  <a:cubicBezTo>
                    <a:pt x="1382" y="897"/>
                    <a:pt x="1372" y="121"/>
                    <a:pt x="1270" y="62"/>
                  </a:cubicBezTo>
                  <a:cubicBezTo>
                    <a:pt x="1212" y="29"/>
                    <a:pt x="1149" y="22"/>
                    <a:pt x="1103" y="2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49"/>
            <p:cNvSpPr/>
            <p:nvPr/>
          </p:nvSpPr>
          <p:spPr>
            <a:xfrm>
              <a:off x="3873031" y="2877728"/>
              <a:ext cx="1002381" cy="1197734"/>
            </a:xfrm>
            <a:custGeom>
              <a:avLst/>
              <a:gdLst/>
              <a:ahLst/>
              <a:cxnLst/>
              <a:rect l="l" t="t" r="r" b="b"/>
              <a:pathLst>
                <a:path w="1071" h="1280" extrusionOk="0">
                  <a:moveTo>
                    <a:pt x="740" y="1263"/>
                  </a:moveTo>
                  <a:cubicBezTo>
                    <a:pt x="663" y="1263"/>
                    <a:pt x="572" y="1254"/>
                    <a:pt x="495" y="1247"/>
                  </a:cubicBezTo>
                  <a:cubicBezTo>
                    <a:pt x="464" y="1244"/>
                    <a:pt x="435" y="1241"/>
                    <a:pt x="411" y="1239"/>
                  </a:cubicBezTo>
                  <a:cubicBezTo>
                    <a:pt x="271" y="1228"/>
                    <a:pt x="147" y="1130"/>
                    <a:pt x="136" y="1071"/>
                  </a:cubicBezTo>
                  <a:cubicBezTo>
                    <a:pt x="125" y="1016"/>
                    <a:pt x="131" y="908"/>
                    <a:pt x="141" y="835"/>
                  </a:cubicBezTo>
                  <a:cubicBezTo>
                    <a:pt x="149" y="781"/>
                    <a:pt x="90" y="736"/>
                    <a:pt x="51" y="705"/>
                  </a:cubicBezTo>
                  <a:cubicBezTo>
                    <a:pt x="42" y="698"/>
                    <a:pt x="35" y="692"/>
                    <a:pt x="29" y="687"/>
                  </a:cubicBezTo>
                  <a:cubicBezTo>
                    <a:pt x="1" y="660"/>
                    <a:pt x="0" y="627"/>
                    <a:pt x="27" y="595"/>
                  </a:cubicBezTo>
                  <a:cubicBezTo>
                    <a:pt x="52" y="564"/>
                    <a:pt x="81" y="530"/>
                    <a:pt x="159" y="539"/>
                  </a:cubicBezTo>
                  <a:cubicBezTo>
                    <a:pt x="217" y="546"/>
                    <a:pt x="274" y="503"/>
                    <a:pt x="329" y="462"/>
                  </a:cubicBezTo>
                  <a:cubicBezTo>
                    <a:pt x="356" y="441"/>
                    <a:pt x="382" y="422"/>
                    <a:pt x="407" y="408"/>
                  </a:cubicBezTo>
                  <a:cubicBezTo>
                    <a:pt x="486" y="366"/>
                    <a:pt x="576" y="216"/>
                    <a:pt x="607" y="108"/>
                  </a:cubicBezTo>
                  <a:cubicBezTo>
                    <a:pt x="638" y="1"/>
                    <a:pt x="813" y="0"/>
                    <a:pt x="818" y="0"/>
                  </a:cubicBezTo>
                  <a:cubicBezTo>
                    <a:pt x="818" y="0"/>
                    <a:pt x="818" y="0"/>
                    <a:pt x="818" y="0"/>
                  </a:cubicBezTo>
                  <a:cubicBezTo>
                    <a:pt x="818" y="0"/>
                    <a:pt x="818" y="0"/>
                    <a:pt x="818" y="0"/>
                  </a:cubicBezTo>
                  <a:cubicBezTo>
                    <a:pt x="887" y="10"/>
                    <a:pt x="959" y="78"/>
                    <a:pt x="982" y="156"/>
                  </a:cubicBezTo>
                  <a:cubicBezTo>
                    <a:pt x="991" y="188"/>
                    <a:pt x="991" y="238"/>
                    <a:pt x="990" y="297"/>
                  </a:cubicBezTo>
                  <a:cubicBezTo>
                    <a:pt x="989" y="383"/>
                    <a:pt x="988" y="480"/>
                    <a:pt x="1019" y="548"/>
                  </a:cubicBezTo>
                  <a:cubicBezTo>
                    <a:pt x="1071" y="663"/>
                    <a:pt x="946" y="1145"/>
                    <a:pt x="909" y="1218"/>
                  </a:cubicBezTo>
                  <a:cubicBezTo>
                    <a:pt x="892" y="1253"/>
                    <a:pt x="824" y="1263"/>
                    <a:pt x="740" y="1263"/>
                  </a:cubicBezTo>
                  <a:close/>
                  <a:moveTo>
                    <a:pt x="134" y="542"/>
                  </a:moveTo>
                  <a:cubicBezTo>
                    <a:pt x="76" y="542"/>
                    <a:pt x="52" y="571"/>
                    <a:pt x="30" y="597"/>
                  </a:cubicBezTo>
                  <a:cubicBezTo>
                    <a:pt x="4" y="628"/>
                    <a:pt x="5" y="659"/>
                    <a:pt x="32" y="684"/>
                  </a:cubicBezTo>
                  <a:cubicBezTo>
                    <a:pt x="37" y="689"/>
                    <a:pt x="45" y="695"/>
                    <a:pt x="54" y="702"/>
                  </a:cubicBezTo>
                  <a:cubicBezTo>
                    <a:pt x="93" y="733"/>
                    <a:pt x="153" y="780"/>
                    <a:pt x="145" y="836"/>
                  </a:cubicBezTo>
                  <a:cubicBezTo>
                    <a:pt x="135" y="909"/>
                    <a:pt x="129" y="1015"/>
                    <a:pt x="140" y="1070"/>
                  </a:cubicBezTo>
                  <a:cubicBezTo>
                    <a:pt x="151" y="1128"/>
                    <a:pt x="273" y="1225"/>
                    <a:pt x="411" y="1235"/>
                  </a:cubicBezTo>
                  <a:cubicBezTo>
                    <a:pt x="435" y="1237"/>
                    <a:pt x="464" y="1240"/>
                    <a:pt x="496" y="1243"/>
                  </a:cubicBezTo>
                  <a:cubicBezTo>
                    <a:pt x="646" y="1258"/>
                    <a:pt x="874" y="1280"/>
                    <a:pt x="906" y="1216"/>
                  </a:cubicBezTo>
                  <a:cubicBezTo>
                    <a:pt x="942" y="1143"/>
                    <a:pt x="1067" y="663"/>
                    <a:pt x="1015" y="549"/>
                  </a:cubicBezTo>
                  <a:cubicBezTo>
                    <a:pt x="984" y="481"/>
                    <a:pt x="985" y="383"/>
                    <a:pt x="986" y="297"/>
                  </a:cubicBezTo>
                  <a:cubicBezTo>
                    <a:pt x="987" y="239"/>
                    <a:pt x="987" y="188"/>
                    <a:pt x="978" y="157"/>
                  </a:cubicBezTo>
                  <a:cubicBezTo>
                    <a:pt x="956" y="81"/>
                    <a:pt x="885" y="14"/>
                    <a:pt x="818" y="4"/>
                  </a:cubicBezTo>
                  <a:cubicBezTo>
                    <a:pt x="812" y="4"/>
                    <a:pt x="641" y="6"/>
                    <a:pt x="611" y="109"/>
                  </a:cubicBezTo>
                  <a:cubicBezTo>
                    <a:pt x="579" y="218"/>
                    <a:pt x="489" y="369"/>
                    <a:pt x="409" y="411"/>
                  </a:cubicBezTo>
                  <a:cubicBezTo>
                    <a:pt x="384" y="425"/>
                    <a:pt x="358" y="444"/>
                    <a:pt x="331" y="465"/>
                  </a:cubicBezTo>
                  <a:cubicBezTo>
                    <a:pt x="276" y="507"/>
                    <a:pt x="218" y="550"/>
                    <a:pt x="159" y="543"/>
                  </a:cubicBezTo>
                  <a:cubicBezTo>
                    <a:pt x="150" y="542"/>
                    <a:pt x="142" y="542"/>
                    <a:pt x="134" y="54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49"/>
            <p:cNvSpPr/>
            <p:nvPr/>
          </p:nvSpPr>
          <p:spPr>
            <a:xfrm>
              <a:off x="4191292" y="3049645"/>
              <a:ext cx="509361" cy="914995"/>
            </a:xfrm>
            <a:custGeom>
              <a:avLst/>
              <a:gdLst/>
              <a:ahLst/>
              <a:cxnLst/>
              <a:rect l="l" t="t" r="r" b="b"/>
              <a:pathLst>
                <a:path w="544" h="977" extrusionOk="0">
                  <a:moveTo>
                    <a:pt x="334" y="977"/>
                  </a:moveTo>
                  <a:cubicBezTo>
                    <a:pt x="251" y="977"/>
                    <a:pt x="141" y="925"/>
                    <a:pt x="126" y="859"/>
                  </a:cubicBezTo>
                  <a:cubicBezTo>
                    <a:pt x="117" y="822"/>
                    <a:pt x="94" y="799"/>
                    <a:pt x="71" y="778"/>
                  </a:cubicBezTo>
                  <a:cubicBezTo>
                    <a:pt x="54" y="761"/>
                    <a:pt x="37" y="745"/>
                    <a:pt x="30" y="723"/>
                  </a:cubicBezTo>
                  <a:cubicBezTo>
                    <a:pt x="15" y="680"/>
                    <a:pt x="0" y="584"/>
                    <a:pt x="46" y="533"/>
                  </a:cubicBezTo>
                  <a:cubicBezTo>
                    <a:pt x="73" y="504"/>
                    <a:pt x="129" y="463"/>
                    <a:pt x="178" y="428"/>
                  </a:cubicBezTo>
                  <a:cubicBezTo>
                    <a:pt x="209" y="405"/>
                    <a:pt x="239" y="383"/>
                    <a:pt x="254" y="369"/>
                  </a:cubicBezTo>
                  <a:cubicBezTo>
                    <a:pt x="295" y="333"/>
                    <a:pt x="322" y="184"/>
                    <a:pt x="326" y="110"/>
                  </a:cubicBezTo>
                  <a:cubicBezTo>
                    <a:pt x="328" y="71"/>
                    <a:pt x="347" y="36"/>
                    <a:pt x="378" y="17"/>
                  </a:cubicBezTo>
                  <a:cubicBezTo>
                    <a:pt x="404" y="2"/>
                    <a:pt x="434" y="0"/>
                    <a:pt x="461" y="13"/>
                  </a:cubicBezTo>
                  <a:cubicBezTo>
                    <a:pt x="522" y="41"/>
                    <a:pt x="526" y="243"/>
                    <a:pt x="514" y="319"/>
                  </a:cubicBezTo>
                  <a:cubicBezTo>
                    <a:pt x="508" y="356"/>
                    <a:pt x="516" y="430"/>
                    <a:pt x="525" y="509"/>
                  </a:cubicBezTo>
                  <a:cubicBezTo>
                    <a:pt x="534" y="592"/>
                    <a:pt x="544" y="677"/>
                    <a:pt x="538" y="727"/>
                  </a:cubicBezTo>
                  <a:cubicBezTo>
                    <a:pt x="532" y="774"/>
                    <a:pt x="505" y="835"/>
                    <a:pt x="467" y="886"/>
                  </a:cubicBezTo>
                  <a:cubicBezTo>
                    <a:pt x="427" y="942"/>
                    <a:pt x="382" y="975"/>
                    <a:pt x="344" y="977"/>
                  </a:cubicBezTo>
                  <a:cubicBezTo>
                    <a:pt x="341" y="977"/>
                    <a:pt x="338" y="977"/>
                    <a:pt x="334" y="977"/>
                  </a:cubicBezTo>
                  <a:close/>
                  <a:moveTo>
                    <a:pt x="424" y="9"/>
                  </a:moveTo>
                  <a:cubicBezTo>
                    <a:pt x="409" y="9"/>
                    <a:pt x="394" y="13"/>
                    <a:pt x="380" y="21"/>
                  </a:cubicBezTo>
                  <a:cubicBezTo>
                    <a:pt x="351" y="39"/>
                    <a:pt x="332" y="72"/>
                    <a:pt x="330" y="111"/>
                  </a:cubicBezTo>
                  <a:cubicBezTo>
                    <a:pt x="326" y="184"/>
                    <a:pt x="298" y="335"/>
                    <a:pt x="257" y="372"/>
                  </a:cubicBezTo>
                  <a:cubicBezTo>
                    <a:pt x="241" y="386"/>
                    <a:pt x="211" y="408"/>
                    <a:pt x="180" y="431"/>
                  </a:cubicBezTo>
                  <a:cubicBezTo>
                    <a:pt x="131" y="467"/>
                    <a:pt x="76" y="507"/>
                    <a:pt x="49" y="536"/>
                  </a:cubicBezTo>
                  <a:cubicBezTo>
                    <a:pt x="4" y="585"/>
                    <a:pt x="19" y="679"/>
                    <a:pt x="34" y="722"/>
                  </a:cubicBezTo>
                  <a:cubicBezTo>
                    <a:pt x="41" y="743"/>
                    <a:pt x="57" y="758"/>
                    <a:pt x="74" y="775"/>
                  </a:cubicBezTo>
                  <a:cubicBezTo>
                    <a:pt x="96" y="796"/>
                    <a:pt x="121" y="819"/>
                    <a:pt x="130" y="858"/>
                  </a:cubicBezTo>
                  <a:cubicBezTo>
                    <a:pt x="145" y="923"/>
                    <a:pt x="262" y="976"/>
                    <a:pt x="344" y="973"/>
                  </a:cubicBezTo>
                  <a:cubicBezTo>
                    <a:pt x="421" y="969"/>
                    <a:pt x="521" y="825"/>
                    <a:pt x="534" y="726"/>
                  </a:cubicBezTo>
                  <a:cubicBezTo>
                    <a:pt x="540" y="677"/>
                    <a:pt x="530" y="592"/>
                    <a:pt x="521" y="509"/>
                  </a:cubicBezTo>
                  <a:cubicBezTo>
                    <a:pt x="512" y="430"/>
                    <a:pt x="504" y="356"/>
                    <a:pt x="510" y="318"/>
                  </a:cubicBezTo>
                  <a:cubicBezTo>
                    <a:pt x="522" y="239"/>
                    <a:pt x="516" y="43"/>
                    <a:pt x="459" y="16"/>
                  </a:cubicBezTo>
                  <a:cubicBezTo>
                    <a:pt x="448" y="11"/>
                    <a:pt x="436" y="9"/>
                    <a:pt x="424"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49"/>
            <p:cNvSpPr/>
            <p:nvPr/>
          </p:nvSpPr>
          <p:spPr>
            <a:xfrm>
              <a:off x="4304247" y="3535559"/>
              <a:ext cx="247221" cy="296237"/>
            </a:xfrm>
            <a:custGeom>
              <a:avLst/>
              <a:gdLst/>
              <a:ahLst/>
              <a:cxnLst/>
              <a:rect l="l" t="t" r="r" b="b"/>
              <a:pathLst>
                <a:path w="264" h="316" extrusionOk="0">
                  <a:moveTo>
                    <a:pt x="174" y="296"/>
                  </a:moveTo>
                  <a:cubicBezTo>
                    <a:pt x="135" y="296"/>
                    <a:pt x="87" y="254"/>
                    <a:pt x="57" y="225"/>
                  </a:cubicBezTo>
                  <a:cubicBezTo>
                    <a:pt x="33" y="201"/>
                    <a:pt x="27" y="169"/>
                    <a:pt x="21" y="136"/>
                  </a:cubicBezTo>
                  <a:cubicBezTo>
                    <a:pt x="18" y="124"/>
                    <a:pt x="16" y="112"/>
                    <a:pt x="13" y="100"/>
                  </a:cubicBezTo>
                  <a:cubicBezTo>
                    <a:pt x="0" y="55"/>
                    <a:pt x="109" y="11"/>
                    <a:pt x="114" y="10"/>
                  </a:cubicBezTo>
                  <a:cubicBezTo>
                    <a:pt x="114" y="10"/>
                    <a:pt x="114" y="10"/>
                    <a:pt x="114" y="10"/>
                  </a:cubicBezTo>
                  <a:cubicBezTo>
                    <a:pt x="146" y="0"/>
                    <a:pt x="177" y="6"/>
                    <a:pt x="205" y="24"/>
                  </a:cubicBezTo>
                  <a:cubicBezTo>
                    <a:pt x="238" y="48"/>
                    <a:pt x="258" y="88"/>
                    <a:pt x="261" y="115"/>
                  </a:cubicBezTo>
                  <a:cubicBezTo>
                    <a:pt x="264" y="160"/>
                    <a:pt x="246" y="247"/>
                    <a:pt x="204" y="285"/>
                  </a:cubicBezTo>
                  <a:cubicBezTo>
                    <a:pt x="195" y="293"/>
                    <a:pt x="185" y="296"/>
                    <a:pt x="174" y="296"/>
                  </a:cubicBezTo>
                  <a:close/>
                  <a:moveTo>
                    <a:pt x="115" y="13"/>
                  </a:moveTo>
                  <a:cubicBezTo>
                    <a:pt x="112" y="15"/>
                    <a:pt x="5" y="58"/>
                    <a:pt x="17" y="99"/>
                  </a:cubicBezTo>
                  <a:cubicBezTo>
                    <a:pt x="20" y="111"/>
                    <a:pt x="22" y="123"/>
                    <a:pt x="25" y="135"/>
                  </a:cubicBezTo>
                  <a:cubicBezTo>
                    <a:pt x="31" y="168"/>
                    <a:pt x="37" y="199"/>
                    <a:pt x="60" y="222"/>
                  </a:cubicBezTo>
                  <a:cubicBezTo>
                    <a:pt x="97" y="259"/>
                    <a:pt x="164" y="316"/>
                    <a:pt x="201" y="282"/>
                  </a:cubicBezTo>
                  <a:cubicBezTo>
                    <a:pt x="243" y="245"/>
                    <a:pt x="260" y="160"/>
                    <a:pt x="257" y="116"/>
                  </a:cubicBezTo>
                  <a:cubicBezTo>
                    <a:pt x="254" y="89"/>
                    <a:pt x="235" y="50"/>
                    <a:pt x="202" y="27"/>
                  </a:cubicBezTo>
                  <a:cubicBezTo>
                    <a:pt x="176" y="10"/>
                    <a:pt x="146" y="5"/>
                    <a:pt x="115"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49"/>
            <p:cNvSpPr/>
            <p:nvPr/>
          </p:nvSpPr>
          <p:spPr>
            <a:xfrm>
              <a:off x="3718874" y="2942375"/>
              <a:ext cx="331759" cy="180441"/>
            </a:xfrm>
            <a:custGeom>
              <a:avLst/>
              <a:gdLst/>
              <a:ahLst/>
              <a:cxnLst/>
              <a:rect l="l" t="t" r="r" b="b"/>
              <a:pathLst>
                <a:path w="355" h="193" extrusionOk="0">
                  <a:moveTo>
                    <a:pt x="143" y="191"/>
                  </a:moveTo>
                  <a:cubicBezTo>
                    <a:pt x="100" y="191"/>
                    <a:pt x="55" y="186"/>
                    <a:pt x="32" y="179"/>
                  </a:cubicBezTo>
                  <a:cubicBezTo>
                    <a:pt x="20" y="176"/>
                    <a:pt x="12" y="170"/>
                    <a:pt x="8" y="160"/>
                  </a:cubicBezTo>
                  <a:cubicBezTo>
                    <a:pt x="0" y="140"/>
                    <a:pt x="11" y="108"/>
                    <a:pt x="43" y="56"/>
                  </a:cubicBezTo>
                  <a:cubicBezTo>
                    <a:pt x="66" y="20"/>
                    <a:pt x="123" y="16"/>
                    <a:pt x="161" y="14"/>
                  </a:cubicBezTo>
                  <a:cubicBezTo>
                    <a:pt x="172" y="13"/>
                    <a:pt x="180" y="13"/>
                    <a:pt x="187" y="12"/>
                  </a:cubicBezTo>
                  <a:cubicBezTo>
                    <a:pt x="187" y="12"/>
                    <a:pt x="187" y="12"/>
                    <a:pt x="187" y="12"/>
                  </a:cubicBezTo>
                  <a:cubicBezTo>
                    <a:pt x="248" y="2"/>
                    <a:pt x="326" y="0"/>
                    <a:pt x="350" y="45"/>
                  </a:cubicBezTo>
                  <a:cubicBezTo>
                    <a:pt x="355" y="52"/>
                    <a:pt x="355" y="61"/>
                    <a:pt x="352" y="71"/>
                  </a:cubicBezTo>
                  <a:cubicBezTo>
                    <a:pt x="337" y="115"/>
                    <a:pt x="253" y="167"/>
                    <a:pt x="226" y="179"/>
                  </a:cubicBezTo>
                  <a:cubicBezTo>
                    <a:pt x="207" y="188"/>
                    <a:pt x="176" y="191"/>
                    <a:pt x="143" y="191"/>
                  </a:cubicBezTo>
                  <a:close/>
                  <a:moveTo>
                    <a:pt x="188" y="16"/>
                  </a:moveTo>
                  <a:cubicBezTo>
                    <a:pt x="181" y="17"/>
                    <a:pt x="172" y="17"/>
                    <a:pt x="162" y="18"/>
                  </a:cubicBezTo>
                  <a:cubicBezTo>
                    <a:pt x="124" y="20"/>
                    <a:pt x="68" y="24"/>
                    <a:pt x="46" y="59"/>
                  </a:cubicBezTo>
                  <a:cubicBezTo>
                    <a:pt x="27" y="90"/>
                    <a:pt x="2" y="135"/>
                    <a:pt x="12" y="159"/>
                  </a:cubicBezTo>
                  <a:cubicBezTo>
                    <a:pt x="15" y="167"/>
                    <a:pt x="22" y="173"/>
                    <a:pt x="33" y="176"/>
                  </a:cubicBezTo>
                  <a:cubicBezTo>
                    <a:pt x="79" y="188"/>
                    <a:pt x="186" y="193"/>
                    <a:pt x="224" y="176"/>
                  </a:cubicBezTo>
                  <a:cubicBezTo>
                    <a:pt x="251" y="163"/>
                    <a:pt x="334" y="113"/>
                    <a:pt x="348" y="70"/>
                  </a:cubicBezTo>
                  <a:cubicBezTo>
                    <a:pt x="351" y="61"/>
                    <a:pt x="351" y="53"/>
                    <a:pt x="347" y="46"/>
                  </a:cubicBezTo>
                  <a:cubicBezTo>
                    <a:pt x="322" y="1"/>
                    <a:pt x="237" y="8"/>
                    <a:pt x="188"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49"/>
            <p:cNvSpPr/>
            <p:nvPr/>
          </p:nvSpPr>
          <p:spPr>
            <a:xfrm>
              <a:off x="3602367" y="2877018"/>
              <a:ext cx="526410" cy="330337"/>
            </a:xfrm>
            <a:custGeom>
              <a:avLst/>
              <a:gdLst/>
              <a:ahLst/>
              <a:cxnLst/>
              <a:rect l="l" t="t" r="r" b="b"/>
              <a:pathLst>
                <a:path w="562" h="353" extrusionOk="0">
                  <a:moveTo>
                    <a:pt x="202" y="347"/>
                  </a:moveTo>
                  <a:cubicBezTo>
                    <a:pt x="130" y="347"/>
                    <a:pt x="44" y="325"/>
                    <a:pt x="14" y="300"/>
                  </a:cubicBezTo>
                  <a:cubicBezTo>
                    <a:pt x="6" y="294"/>
                    <a:pt x="2" y="287"/>
                    <a:pt x="1" y="281"/>
                  </a:cubicBezTo>
                  <a:cubicBezTo>
                    <a:pt x="0" y="256"/>
                    <a:pt x="20" y="207"/>
                    <a:pt x="39" y="161"/>
                  </a:cubicBezTo>
                  <a:cubicBezTo>
                    <a:pt x="48" y="137"/>
                    <a:pt x="57" y="115"/>
                    <a:pt x="63" y="98"/>
                  </a:cubicBezTo>
                  <a:cubicBezTo>
                    <a:pt x="81" y="42"/>
                    <a:pt x="134" y="0"/>
                    <a:pt x="183" y="3"/>
                  </a:cubicBezTo>
                  <a:cubicBezTo>
                    <a:pt x="199" y="4"/>
                    <a:pt x="219" y="5"/>
                    <a:pt x="240" y="6"/>
                  </a:cubicBezTo>
                  <a:cubicBezTo>
                    <a:pt x="281" y="9"/>
                    <a:pt x="329" y="12"/>
                    <a:pt x="354" y="12"/>
                  </a:cubicBezTo>
                  <a:cubicBezTo>
                    <a:pt x="382" y="12"/>
                    <a:pt x="538" y="28"/>
                    <a:pt x="551" y="96"/>
                  </a:cubicBezTo>
                  <a:cubicBezTo>
                    <a:pt x="562" y="156"/>
                    <a:pt x="511" y="197"/>
                    <a:pt x="466" y="234"/>
                  </a:cubicBezTo>
                  <a:cubicBezTo>
                    <a:pt x="462" y="238"/>
                    <a:pt x="457" y="241"/>
                    <a:pt x="453" y="245"/>
                  </a:cubicBezTo>
                  <a:cubicBezTo>
                    <a:pt x="417" y="275"/>
                    <a:pt x="342" y="328"/>
                    <a:pt x="245" y="344"/>
                  </a:cubicBezTo>
                  <a:cubicBezTo>
                    <a:pt x="232" y="346"/>
                    <a:pt x="217" y="347"/>
                    <a:pt x="202" y="347"/>
                  </a:cubicBezTo>
                  <a:close/>
                  <a:moveTo>
                    <a:pt x="179" y="7"/>
                  </a:moveTo>
                  <a:cubicBezTo>
                    <a:pt x="133" y="7"/>
                    <a:pt x="83" y="47"/>
                    <a:pt x="67" y="99"/>
                  </a:cubicBezTo>
                  <a:cubicBezTo>
                    <a:pt x="61" y="117"/>
                    <a:pt x="52" y="139"/>
                    <a:pt x="43" y="162"/>
                  </a:cubicBezTo>
                  <a:cubicBezTo>
                    <a:pt x="25" y="206"/>
                    <a:pt x="5" y="256"/>
                    <a:pt x="5" y="281"/>
                  </a:cubicBezTo>
                  <a:cubicBezTo>
                    <a:pt x="6" y="286"/>
                    <a:pt x="9" y="292"/>
                    <a:pt x="16" y="297"/>
                  </a:cubicBezTo>
                  <a:cubicBezTo>
                    <a:pt x="52" y="326"/>
                    <a:pt x="171" y="353"/>
                    <a:pt x="244" y="340"/>
                  </a:cubicBezTo>
                  <a:cubicBezTo>
                    <a:pt x="340" y="324"/>
                    <a:pt x="414" y="272"/>
                    <a:pt x="450" y="242"/>
                  </a:cubicBezTo>
                  <a:cubicBezTo>
                    <a:pt x="455" y="238"/>
                    <a:pt x="459" y="235"/>
                    <a:pt x="464" y="231"/>
                  </a:cubicBezTo>
                  <a:cubicBezTo>
                    <a:pt x="508" y="195"/>
                    <a:pt x="557" y="154"/>
                    <a:pt x="547" y="97"/>
                  </a:cubicBezTo>
                  <a:cubicBezTo>
                    <a:pt x="535" y="36"/>
                    <a:pt x="393" y="16"/>
                    <a:pt x="354" y="16"/>
                  </a:cubicBezTo>
                  <a:cubicBezTo>
                    <a:pt x="329" y="16"/>
                    <a:pt x="281" y="13"/>
                    <a:pt x="239" y="10"/>
                  </a:cubicBezTo>
                  <a:cubicBezTo>
                    <a:pt x="219" y="9"/>
                    <a:pt x="199" y="8"/>
                    <a:pt x="183" y="7"/>
                  </a:cubicBezTo>
                  <a:cubicBezTo>
                    <a:pt x="182" y="7"/>
                    <a:pt x="181" y="7"/>
                    <a:pt x="179"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49"/>
            <p:cNvSpPr/>
            <p:nvPr/>
          </p:nvSpPr>
          <p:spPr>
            <a:xfrm>
              <a:off x="3778548" y="2748435"/>
              <a:ext cx="1123860" cy="1384570"/>
            </a:xfrm>
            <a:custGeom>
              <a:avLst/>
              <a:gdLst/>
              <a:ahLst/>
              <a:cxnLst/>
              <a:rect l="l" t="t" r="r" b="b"/>
              <a:pathLst>
                <a:path w="1201" h="1479" extrusionOk="0">
                  <a:moveTo>
                    <a:pt x="773" y="1475"/>
                  </a:moveTo>
                  <a:cubicBezTo>
                    <a:pt x="744" y="1475"/>
                    <a:pt x="715" y="1474"/>
                    <a:pt x="689" y="1473"/>
                  </a:cubicBezTo>
                  <a:cubicBezTo>
                    <a:pt x="662" y="1472"/>
                    <a:pt x="636" y="1471"/>
                    <a:pt x="615" y="1472"/>
                  </a:cubicBezTo>
                  <a:cubicBezTo>
                    <a:pt x="507" y="1475"/>
                    <a:pt x="240" y="1423"/>
                    <a:pt x="193" y="1383"/>
                  </a:cubicBezTo>
                  <a:cubicBezTo>
                    <a:pt x="150" y="1348"/>
                    <a:pt x="173" y="1128"/>
                    <a:pt x="183" y="1023"/>
                  </a:cubicBezTo>
                  <a:cubicBezTo>
                    <a:pt x="185" y="1007"/>
                    <a:pt x="186" y="995"/>
                    <a:pt x="187" y="987"/>
                  </a:cubicBezTo>
                  <a:cubicBezTo>
                    <a:pt x="191" y="930"/>
                    <a:pt x="157" y="905"/>
                    <a:pt x="121" y="879"/>
                  </a:cubicBezTo>
                  <a:cubicBezTo>
                    <a:pt x="117" y="877"/>
                    <a:pt x="114" y="874"/>
                    <a:pt x="110" y="871"/>
                  </a:cubicBezTo>
                  <a:cubicBezTo>
                    <a:pt x="69" y="841"/>
                    <a:pt x="0" y="779"/>
                    <a:pt x="5" y="742"/>
                  </a:cubicBezTo>
                  <a:cubicBezTo>
                    <a:pt x="10" y="710"/>
                    <a:pt x="18" y="652"/>
                    <a:pt x="95" y="647"/>
                  </a:cubicBezTo>
                  <a:cubicBezTo>
                    <a:pt x="133" y="644"/>
                    <a:pt x="175" y="624"/>
                    <a:pt x="220" y="603"/>
                  </a:cubicBezTo>
                  <a:cubicBezTo>
                    <a:pt x="260" y="584"/>
                    <a:pt x="301" y="565"/>
                    <a:pt x="343" y="556"/>
                  </a:cubicBezTo>
                  <a:cubicBezTo>
                    <a:pt x="414" y="541"/>
                    <a:pt x="472" y="466"/>
                    <a:pt x="515" y="412"/>
                  </a:cubicBezTo>
                  <a:cubicBezTo>
                    <a:pt x="524" y="399"/>
                    <a:pt x="533" y="388"/>
                    <a:pt x="542" y="378"/>
                  </a:cubicBezTo>
                  <a:cubicBezTo>
                    <a:pt x="543" y="376"/>
                    <a:pt x="543" y="376"/>
                    <a:pt x="543" y="376"/>
                  </a:cubicBezTo>
                  <a:cubicBezTo>
                    <a:pt x="588" y="324"/>
                    <a:pt x="638" y="265"/>
                    <a:pt x="656" y="168"/>
                  </a:cubicBezTo>
                  <a:cubicBezTo>
                    <a:pt x="673" y="79"/>
                    <a:pt x="722" y="50"/>
                    <a:pt x="758" y="30"/>
                  </a:cubicBezTo>
                  <a:cubicBezTo>
                    <a:pt x="762" y="27"/>
                    <a:pt x="765" y="25"/>
                    <a:pt x="769" y="23"/>
                  </a:cubicBezTo>
                  <a:cubicBezTo>
                    <a:pt x="769" y="23"/>
                    <a:pt x="769" y="23"/>
                    <a:pt x="769" y="23"/>
                  </a:cubicBezTo>
                  <a:cubicBezTo>
                    <a:pt x="801" y="3"/>
                    <a:pt x="869" y="0"/>
                    <a:pt x="960" y="15"/>
                  </a:cubicBezTo>
                  <a:cubicBezTo>
                    <a:pt x="1040" y="27"/>
                    <a:pt x="1106" y="86"/>
                    <a:pt x="1143" y="176"/>
                  </a:cubicBezTo>
                  <a:cubicBezTo>
                    <a:pt x="1160" y="220"/>
                    <a:pt x="1159" y="306"/>
                    <a:pt x="1157" y="389"/>
                  </a:cubicBezTo>
                  <a:cubicBezTo>
                    <a:pt x="1155" y="468"/>
                    <a:pt x="1154" y="549"/>
                    <a:pt x="1169" y="589"/>
                  </a:cubicBezTo>
                  <a:cubicBezTo>
                    <a:pt x="1201" y="671"/>
                    <a:pt x="1189" y="957"/>
                    <a:pt x="1169" y="1062"/>
                  </a:cubicBezTo>
                  <a:cubicBezTo>
                    <a:pt x="1151" y="1164"/>
                    <a:pt x="1091" y="1296"/>
                    <a:pt x="1017" y="1399"/>
                  </a:cubicBezTo>
                  <a:cubicBezTo>
                    <a:pt x="971" y="1464"/>
                    <a:pt x="869" y="1475"/>
                    <a:pt x="773" y="1475"/>
                  </a:cubicBezTo>
                  <a:close/>
                  <a:moveTo>
                    <a:pt x="628" y="1468"/>
                  </a:moveTo>
                  <a:cubicBezTo>
                    <a:pt x="646" y="1468"/>
                    <a:pt x="667" y="1468"/>
                    <a:pt x="689" y="1469"/>
                  </a:cubicBezTo>
                  <a:cubicBezTo>
                    <a:pt x="801" y="1473"/>
                    <a:pt x="955" y="1479"/>
                    <a:pt x="1014" y="1397"/>
                  </a:cubicBezTo>
                  <a:cubicBezTo>
                    <a:pt x="1087" y="1294"/>
                    <a:pt x="1147" y="1163"/>
                    <a:pt x="1165" y="1062"/>
                  </a:cubicBezTo>
                  <a:cubicBezTo>
                    <a:pt x="1185" y="956"/>
                    <a:pt x="1197" y="672"/>
                    <a:pt x="1166" y="591"/>
                  </a:cubicBezTo>
                  <a:cubicBezTo>
                    <a:pt x="1150" y="550"/>
                    <a:pt x="1151" y="472"/>
                    <a:pt x="1153" y="389"/>
                  </a:cubicBezTo>
                  <a:cubicBezTo>
                    <a:pt x="1155" y="306"/>
                    <a:pt x="1156" y="220"/>
                    <a:pt x="1139" y="177"/>
                  </a:cubicBezTo>
                  <a:cubicBezTo>
                    <a:pt x="1103" y="89"/>
                    <a:pt x="1037" y="31"/>
                    <a:pt x="959" y="19"/>
                  </a:cubicBezTo>
                  <a:cubicBezTo>
                    <a:pt x="869" y="4"/>
                    <a:pt x="803" y="7"/>
                    <a:pt x="771" y="26"/>
                  </a:cubicBezTo>
                  <a:cubicBezTo>
                    <a:pt x="767" y="28"/>
                    <a:pt x="764" y="31"/>
                    <a:pt x="760" y="33"/>
                  </a:cubicBezTo>
                  <a:cubicBezTo>
                    <a:pt x="725" y="53"/>
                    <a:pt x="677" y="81"/>
                    <a:pt x="660" y="169"/>
                  </a:cubicBezTo>
                  <a:cubicBezTo>
                    <a:pt x="641" y="267"/>
                    <a:pt x="591" y="326"/>
                    <a:pt x="547" y="379"/>
                  </a:cubicBezTo>
                  <a:cubicBezTo>
                    <a:pt x="545" y="380"/>
                    <a:pt x="545" y="380"/>
                    <a:pt x="545" y="380"/>
                  </a:cubicBezTo>
                  <a:cubicBezTo>
                    <a:pt x="537" y="390"/>
                    <a:pt x="527" y="402"/>
                    <a:pt x="518" y="414"/>
                  </a:cubicBezTo>
                  <a:cubicBezTo>
                    <a:pt x="475" y="469"/>
                    <a:pt x="416" y="544"/>
                    <a:pt x="344" y="560"/>
                  </a:cubicBezTo>
                  <a:cubicBezTo>
                    <a:pt x="303" y="569"/>
                    <a:pt x="261" y="588"/>
                    <a:pt x="221" y="607"/>
                  </a:cubicBezTo>
                  <a:cubicBezTo>
                    <a:pt x="176" y="628"/>
                    <a:pt x="134" y="648"/>
                    <a:pt x="96" y="651"/>
                  </a:cubicBezTo>
                  <a:cubicBezTo>
                    <a:pt x="27" y="656"/>
                    <a:pt x="15" y="700"/>
                    <a:pt x="9" y="742"/>
                  </a:cubicBezTo>
                  <a:cubicBezTo>
                    <a:pt x="4" y="778"/>
                    <a:pt x="72" y="838"/>
                    <a:pt x="113" y="868"/>
                  </a:cubicBezTo>
                  <a:cubicBezTo>
                    <a:pt x="116" y="871"/>
                    <a:pt x="120" y="873"/>
                    <a:pt x="123" y="876"/>
                  </a:cubicBezTo>
                  <a:cubicBezTo>
                    <a:pt x="160" y="903"/>
                    <a:pt x="196" y="928"/>
                    <a:pt x="191" y="987"/>
                  </a:cubicBezTo>
                  <a:cubicBezTo>
                    <a:pt x="190" y="996"/>
                    <a:pt x="189" y="1008"/>
                    <a:pt x="187" y="1023"/>
                  </a:cubicBezTo>
                  <a:cubicBezTo>
                    <a:pt x="177" y="1120"/>
                    <a:pt x="154" y="1346"/>
                    <a:pt x="195" y="1380"/>
                  </a:cubicBezTo>
                  <a:cubicBezTo>
                    <a:pt x="241" y="1419"/>
                    <a:pt x="510" y="1471"/>
                    <a:pt x="615" y="1468"/>
                  </a:cubicBezTo>
                  <a:cubicBezTo>
                    <a:pt x="619" y="1468"/>
                    <a:pt x="624" y="1468"/>
                    <a:pt x="628" y="146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49"/>
            <p:cNvSpPr/>
            <p:nvPr/>
          </p:nvSpPr>
          <p:spPr>
            <a:xfrm>
              <a:off x="3826145" y="2990682"/>
              <a:ext cx="152737" cy="64647"/>
            </a:xfrm>
            <a:custGeom>
              <a:avLst/>
              <a:gdLst/>
              <a:ahLst/>
              <a:cxnLst/>
              <a:rect l="l" t="t" r="r" b="b"/>
              <a:pathLst>
                <a:path w="163" h="69" extrusionOk="0">
                  <a:moveTo>
                    <a:pt x="34" y="68"/>
                  </a:moveTo>
                  <a:cubicBezTo>
                    <a:pt x="27" y="68"/>
                    <a:pt x="21" y="67"/>
                    <a:pt x="16" y="65"/>
                  </a:cubicBezTo>
                  <a:cubicBezTo>
                    <a:pt x="10" y="62"/>
                    <a:pt x="6" y="57"/>
                    <a:pt x="5" y="51"/>
                  </a:cubicBezTo>
                  <a:cubicBezTo>
                    <a:pt x="0" y="28"/>
                    <a:pt x="22" y="23"/>
                    <a:pt x="41" y="19"/>
                  </a:cubicBezTo>
                  <a:cubicBezTo>
                    <a:pt x="44" y="18"/>
                    <a:pt x="47" y="18"/>
                    <a:pt x="49" y="17"/>
                  </a:cubicBezTo>
                  <a:cubicBezTo>
                    <a:pt x="67" y="12"/>
                    <a:pt x="145" y="0"/>
                    <a:pt x="160" y="9"/>
                  </a:cubicBezTo>
                  <a:cubicBezTo>
                    <a:pt x="163" y="11"/>
                    <a:pt x="163" y="13"/>
                    <a:pt x="163" y="14"/>
                  </a:cubicBezTo>
                  <a:cubicBezTo>
                    <a:pt x="163" y="21"/>
                    <a:pt x="148" y="28"/>
                    <a:pt x="121" y="39"/>
                  </a:cubicBezTo>
                  <a:cubicBezTo>
                    <a:pt x="111" y="43"/>
                    <a:pt x="100" y="48"/>
                    <a:pt x="91" y="53"/>
                  </a:cubicBezTo>
                  <a:cubicBezTo>
                    <a:pt x="74" y="61"/>
                    <a:pt x="52" y="68"/>
                    <a:pt x="34" y="68"/>
                  </a:cubicBezTo>
                  <a:close/>
                  <a:moveTo>
                    <a:pt x="139" y="10"/>
                  </a:moveTo>
                  <a:cubicBezTo>
                    <a:pt x="112" y="10"/>
                    <a:pt x="68" y="16"/>
                    <a:pt x="50" y="21"/>
                  </a:cubicBezTo>
                  <a:cubicBezTo>
                    <a:pt x="48" y="21"/>
                    <a:pt x="45" y="22"/>
                    <a:pt x="42" y="23"/>
                  </a:cubicBezTo>
                  <a:cubicBezTo>
                    <a:pt x="23" y="27"/>
                    <a:pt x="5" y="31"/>
                    <a:pt x="9" y="50"/>
                  </a:cubicBezTo>
                  <a:cubicBezTo>
                    <a:pt x="10" y="55"/>
                    <a:pt x="13" y="59"/>
                    <a:pt x="18" y="61"/>
                  </a:cubicBezTo>
                  <a:cubicBezTo>
                    <a:pt x="34" y="69"/>
                    <a:pt x="65" y="61"/>
                    <a:pt x="89" y="49"/>
                  </a:cubicBezTo>
                  <a:cubicBezTo>
                    <a:pt x="98" y="44"/>
                    <a:pt x="109" y="40"/>
                    <a:pt x="120" y="35"/>
                  </a:cubicBezTo>
                  <a:cubicBezTo>
                    <a:pt x="137" y="28"/>
                    <a:pt x="159" y="18"/>
                    <a:pt x="159" y="14"/>
                  </a:cubicBezTo>
                  <a:cubicBezTo>
                    <a:pt x="159" y="13"/>
                    <a:pt x="158" y="13"/>
                    <a:pt x="158" y="13"/>
                  </a:cubicBezTo>
                  <a:cubicBezTo>
                    <a:pt x="155" y="11"/>
                    <a:pt x="148" y="10"/>
                    <a:pt x="13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2" name="Google Shape;1442;p49"/>
          <p:cNvGrpSpPr/>
          <p:nvPr/>
        </p:nvGrpSpPr>
        <p:grpSpPr>
          <a:xfrm>
            <a:off x="5065775" y="1516606"/>
            <a:ext cx="3195396" cy="3087397"/>
            <a:chOff x="5065775" y="1516606"/>
            <a:chExt cx="3195396" cy="3087397"/>
          </a:xfrm>
        </p:grpSpPr>
        <p:sp>
          <p:nvSpPr>
            <p:cNvPr id="1443" name="Google Shape;1443;p49"/>
            <p:cNvSpPr/>
            <p:nvPr/>
          </p:nvSpPr>
          <p:spPr>
            <a:xfrm>
              <a:off x="6100124" y="1856888"/>
              <a:ext cx="1317800" cy="770784"/>
            </a:xfrm>
            <a:custGeom>
              <a:avLst/>
              <a:gdLst/>
              <a:ahLst/>
              <a:cxnLst/>
              <a:rect l="l" t="t" r="r" b="b"/>
              <a:pathLst>
                <a:path w="1408" h="824" extrusionOk="0">
                  <a:moveTo>
                    <a:pt x="1102" y="809"/>
                  </a:moveTo>
                  <a:cubicBezTo>
                    <a:pt x="1057" y="809"/>
                    <a:pt x="1011" y="799"/>
                    <a:pt x="979" y="773"/>
                  </a:cubicBezTo>
                  <a:cubicBezTo>
                    <a:pt x="919" y="723"/>
                    <a:pt x="846" y="740"/>
                    <a:pt x="782" y="754"/>
                  </a:cubicBezTo>
                  <a:cubicBezTo>
                    <a:pt x="776" y="755"/>
                    <a:pt x="770" y="757"/>
                    <a:pt x="764" y="758"/>
                  </a:cubicBezTo>
                  <a:cubicBezTo>
                    <a:pt x="753" y="761"/>
                    <a:pt x="753" y="761"/>
                    <a:pt x="753" y="761"/>
                  </a:cubicBezTo>
                  <a:cubicBezTo>
                    <a:pt x="689" y="775"/>
                    <a:pt x="609" y="792"/>
                    <a:pt x="521" y="762"/>
                  </a:cubicBezTo>
                  <a:cubicBezTo>
                    <a:pt x="494" y="752"/>
                    <a:pt x="466" y="735"/>
                    <a:pt x="437" y="718"/>
                  </a:cubicBezTo>
                  <a:cubicBezTo>
                    <a:pt x="381" y="683"/>
                    <a:pt x="323" y="647"/>
                    <a:pt x="262" y="669"/>
                  </a:cubicBezTo>
                  <a:cubicBezTo>
                    <a:pt x="231" y="680"/>
                    <a:pt x="200" y="676"/>
                    <a:pt x="170" y="658"/>
                  </a:cubicBezTo>
                  <a:cubicBezTo>
                    <a:pt x="122" y="628"/>
                    <a:pt x="91" y="566"/>
                    <a:pt x="87" y="523"/>
                  </a:cubicBezTo>
                  <a:cubicBezTo>
                    <a:pt x="83" y="489"/>
                    <a:pt x="69" y="451"/>
                    <a:pt x="55" y="411"/>
                  </a:cubicBezTo>
                  <a:cubicBezTo>
                    <a:pt x="39" y="368"/>
                    <a:pt x="22" y="319"/>
                    <a:pt x="14" y="269"/>
                  </a:cubicBezTo>
                  <a:cubicBezTo>
                    <a:pt x="0" y="172"/>
                    <a:pt x="114" y="46"/>
                    <a:pt x="115" y="45"/>
                  </a:cubicBezTo>
                  <a:cubicBezTo>
                    <a:pt x="115" y="45"/>
                    <a:pt x="115" y="45"/>
                    <a:pt x="115" y="45"/>
                  </a:cubicBezTo>
                  <a:cubicBezTo>
                    <a:pt x="168" y="1"/>
                    <a:pt x="392" y="0"/>
                    <a:pt x="585" y="15"/>
                  </a:cubicBezTo>
                  <a:cubicBezTo>
                    <a:pt x="782" y="30"/>
                    <a:pt x="1021" y="66"/>
                    <a:pt x="1112" y="115"/>
                  </a:cubicBezTo>
                  <a:cubicBezTo>
                    <a:pt x="1164" y="143"/>
                    <a:pt x="1208" y="161"/>
                    <a:pt x="1243" y="176"/>
                  </a:cubicBezTo>
                  <a:cubicBezTo>
                    <a:pt x="1326" y="210"/>
                    <a:pt x="1371" y="229"/>
                    <a:pt x="1397" y="316"/>
                  </a:cubicBezTo>
                  <a:cubicBezTo>
                    <a:pt x="1408" y="353"/>
                    <a:pt x="1376" y="442"/>
                    <a:pt x="1348" y="520"/>
                  </a:cubicBezTo>
                  <a:cubicBezTo>
                    <a:pt x="1337" y="551"/>
                    <a:pt x="1326" y="580"/>
                    <a:pt x="1321" y="601"/>
                  </a:cubicBezTo>
                  <a:cubicBezTo>
                    <a:pt x="1318" y="611"/>
                    <a:pt x="1315" y="620"/>
                    <a:pt x="1313" y="629"/>
                  </a:cubicBezTo>
                  <a:cubicBezTo>
                    <a:pt x="1294" y="701"/>
                    <a:pt x="1281" y="748"/>
                    <a:pt x="1232" y="778"/>
                  </a:cubicBezTo>
                  <a:cubicBezTo>
                    <a:pt x="1202" y="796"/>
                    <a:pt x="1152" y="809"/>
                    <a:pt x="1102" y="809"/>
                  </a:cubicBezTo>
                  <a:close/>
                  <a:moveTo>
                    <a:pt x="880" y="736"/>
                  </a:moveTo>
                  <a:cubicBezTo>
                    <a:pt x="915" y="736"/>
                    <a:pt x="950" y="744"/>
                    <a:pt x="981" y="770"/>
                  </a:cubicBezTo>
                  <a:cubicBezTo>
                    <a:pt x="1047" y="824"/>
                    <a:pt x="1175" y="809"/>
                    <a:pt x="1230" y="775"/>
                  </a:cubicBezTo>
                  <a:cubicBezTo>
                    <a:pt x="1278" y="745"/>
                    <a:pt x="1290" y="699"/>
                    <a:pt x="1309" y="628"/>
                  </a:cubicBezTo>
                  <a:cubicBezTo>
                    <a:pt x="1311" y="619"/>
                    <a:pt x="1314" y="610"/>
                    <a:pt x="1317" y="600"/>
                  </a:cubicBezTo>
                  <a:cubicBezTo>
                    <a:pt x="1323" y="579"/>
                    <a:pt x="1333" y="550"/>
                    <a:pt x="1344" y="519"/>
                  </a:cubicBezTo>
                  <a:cubicBezTo>
                    <a:pt x="1370" y="445"/>
                    <a:pt x="1403" y="353"/>
                    <a:pt x="1393" y="317"/>
                  </a:cubicBezTo>
                  <a:cubicBezTo>
                    <a:pt x="1368" y="232"/>
                    <a:pt x="1323" y="213"/>
                    <a:pt x="1242" y="179"/>
                  </a:cubicBezTo>
                  <a:cubicBezTo>
                    <a:pt x="1206" y="165"/>
                    <a:pt x="1162" y="146"/>
                    <a:pt x="1110" y="118"/>
                  </a:cubicBezTo>
                  <a:cubicBezTo>
                    <a:pt x="1019" y="70"/>
                    <a:pt x="781" y="34"/>
                    <a:pt x="585" y="19"/>
                  </a:cubicBezTo>
                  <a:cubicBezTo>
                    <a:pt x="344" y="1"/>
                    <a:pt x="160" y="12"/>
                    <a:pt x="118" y="48"/>
                  </a:cubicBezTo>
                  <a:cubicBezTo>
                    <a:pt x="114" y="52"/>
                    <a:pt x="4" y="175"/>
                    <a:pt x="18" y="268"/>
                  </a:cubicBezTo>
                  <a:cubicBezTo>
                    <a:pt x="26" y="318"/>
                    <a:pt x="42" y="364"/>
                    <a:pt x="59" y="409"/>
                  </a:cubicBezTo>
                  <a:cubicBezTo>
                    <a:pt x="73" y="450"/>
                    <a:pt x="87" y="488"/>
                    <a:pt x="91" y="522"/>
                  </a:cubicBezTo>
                  <a:cubicBezTo>
                    <a:pt x="95" y="564"/>
                    <a:pt x="125" y="625"/>
                    <a:pt x="172" y="654"/>
                  </a:cubicBezTo>
                  <a:cubicBezTo>
                    <a:pt x="201" y="672"/>
                    <a:pt x="231" y="675"/>
                    <a:pt x="261" y="665"/>
                  </a:cubicBezTo>
                  <a:cubicBezTo>
                    <a:pt x="323" y="642"/>
                    <a:pt x="382" y="679"/>
                    <a:pt x="439" y="714"/>
                  </a:cubicBezTo>
                  <a:cubicBezTo>
                    <a:pt x="468" y="732"/>
                    <a:pt x="495" y="749"/>
                    <a:pt x="523" y="758"/>
                  </a:cubicBezTo>
                  <a:cubicBezTo>
                    <a:pt x="610" y="788"/>
                    <a:pt x="689" y="771"/>
                    <a:pt x="752" y="757"/>
                  </a:cubicBezTo>
                  <a:cubicBezTo>
                    <a:pt x="763" y="754"/>
                    <a:pt x="763" y="754"/>
                    <a:pt x="763" y="754"/>
                  </a:cubicBezTo>
                  <a:cubicBezTo>
                    <a:pt x="769" y="753"/>
                    <a:pt x="775" y="752"/>
                    <a:pt x="781" y="750"/>
                  </a:cubicBezTo>
                  <a:cubicBezTo>
                    <a:pt x="812" y="743"/>
                    <a:pt x="846" y="736"/>
                    <a:pt x="880" y="73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49"/>
            <p:cNvSpPr/>
            <p:nvPr/>
          </p:nvSpPr>
          <p:spPr>
            <a:xfrm>
              <a:off x="5646176" y="1516606"/>
              <a:ext cx="2614995" cy="1501785"/>
            </a:xfrm>
            <a:custGeom>
              <a:avLst/>
              <a:gdLst/>
              <a:ahLst/>
              <a:cxnLst/>
              <a:rect l="l" t="t" r="r" b="b"/>
              <a:pathLst>
                <a:path w="2794" h="1604" extrusionOk="0">
                  <a:moveTo>
                    <a:pt x="1338" y="1603"/>
                  </a:moveTo>
                  <a:cubicBezTo>
                    <a:pt x="1300" y="1603"/>
                    <a:pt x="1263" y="1603"/>
                    <a:pt x="1233" y="1602"/>
                  </a:cubicBezTo>
                  <a:cubicBezTo>
                    <a:pt x="1210" y="1602"/>
                    <a:pt x="1191" y="1602"/>
                    <a:pt x="1176" y="1602"/>
                  </a:cubicBezTo>
                  <a:cubicBezTo>
                    <a:pt x="1068" y="1602"/>
                    <a:pt x="988" y="1546"/>
                    <a:pt x="894" y="1457"/>
                  </a:cubicBezTo>
                  <a:cubicBezTo>
                    <a:pt x="846" y="1411"/>
                    <a:pt x="729" y="1406"/>
                    <a:pt x="616" y="1402"/>
                  </a:cubicBezTo>
                  <a:cubicBezTo>
                    <a:pt x="524" y="1398"/>
                    <a:pt x="438" y="1394"/>
                    <a:pt x="395" y="1369"/>
                  </a:cubicBezTo>
                  <a:cubicBezTo>
                    <a:pt x="307" y="1318"/>
                    <a:pt x="286" y="1244"/>
                    <a:pt x="258" y="1150"/>
                  </a:cubicBezTo>
                  <a:cubicBezTo>
                    <a:pt x="256" y="1140"/>
                    <a:pt x="253" y="1130"/>
                    <a:pt x="250" y="1120"/>
                  </a:cubicBezTo>
                  <a:cubicBezTo>
                    <a:pt x="217" y="1010"/>
                    <a:pt x="172" y="937"/>
                    <a:pt x="82" y="817"/>
                  </a:cubicBezTo>
                  <a:cubicBezTo>
                    <a:pt x="0" y="705"/>
                    <a:pt x="39" y="618"/>
                    <a:pt x="85" y="518"/>
                  </a:cubicBezTo>
                  <a:cubicBezTo>
                    <a:pt x="90" y="505"/>
                    <a:pt x="96" y="492"/>
                    <a:pt x="102" y="479"/>
                  </a:cubicBezTo>
                  <a:cubicBezTo>
                    <a:pt x="158" y="349"/>
                    <a:pt x="302" y="121"/>
                    <a:pt x="447" y="62"/>
                  </a:cubicBezTo>
                  <a:cubicBezTo>
                    <a:pt x="517" y="33"/>
                    <a:pt x="685" y="11"/>
                    <a:pt x="866" y="6"/>
                  </a:cubicBezTo>
                  <a:cubicBezTo>
                    <a:pt x="1061" y="0"/>
                    <a:pt x="1215" y="15"/>
                    <a:pt x="1277" y="46"/>
                  </a:cubicBezTo>
                  <a:cubicBezTo>
                    <a:pt x="1378" y="96"/>
                    <a:pt x="1619" y="113"/>
                    <a:pt x="1794" y="126"/>
                  </a:cubicBezTo>
                  <a:cubicBezTo>
                    <a:pt x="1852" y="130"/>
                    <a:pt x="1903" y="134"/>
                    <a:pt x="1936" y="138"/>
                  </a:cubicBezTo>
                  <a:cubicBezTo>
                    <a:pt x="2068" y="154"/>
                    <a:pt x="2485" y="293"/>
                    <a:pt x="2565" y="410"/>
                  </a:cubicBezTo>
                  <a:cubicBezTo>
                    <a:pt x="2643" y="523"/>
                    <a:pt x="2777" y="733"/>
                    <a:pt x="2786" y="803"/>
                  </a:cubicBezTo>
                  <a:cubicBezTo>
                    <a:pt x="2794" y="872"/>
                    <a:pt x="2706" y="1081"/>
                    <a:pt x="2612" y="1117"/>
                  </a:cubicBezTo>
                  <a:cubicBezTo>
                    <a:pt x="2571" y="1134"/>
                    <a:pt x="2530" y="1162"/>
                    <a:pt x="2487" y="1192"/>
                  </a:cubicBezTo>
                  <a:cubicBezTo>
                    <a:pt x="2434" y="1229"/>
                    <a:pt x="2380" y="1267"/>
                    <a:pt x="2316" y="1289"/>
                  </a:cubicBezTo>
                  <a:cubicBezTo>
                    <a:pt x="2240" y="1316"/>
                    <a:pt x="2153" y="1306"/>
                    <a:pt x="2076" y="1297"/>
                  </a:cubicBezTo>
                  <a:cubicBezTo>
                    <a:pt x="2037" y="1292"/>
                    <a:pt x="1999" y="1288"/>
                    <a:pt x="1968" y="1290"/>
                  </a:cubicBezTo>
                  <a:cubicBezTo>
                    <a:pt x="1897" y="1293"/>
                    <a:pt x="1810" y="1406"/>
                    <a:pt x="1745" y="1489"/>
                  </a:cubicBezTo>
                  <a:cubicBezTo>
                    <a:pt x="1727" y="1513"/>
                    <a:pt x="1711" y="1534"/>
                    <a:pt x="1697" y="1549"/>
                  </a:cubicBezTo>
                  <a:cubicBezTo>
                    <a:pt x="1656" y="1596"/>
                    <a:pt x="1481" y="1603"/>
                    <a:pt x="1338" y="1603"/>
                  </a:cubicBezTo>
                  <a:close/>
                  <a:moveTo>
                    <a:pt x="946" y="8"/>
                  </a:moveTo>
                  <a:cubicBezTo>
                    <a:pt x="920" y="8"/>
                    <a:pt x="894" y="9"/>
                    <a:pt x="866" y="10"/>
                  </a:cubicBezTo>
                  <a:cubicBezTo>
                    <a:pt x="686" y="15"/>
                    <a:pt x="518" y="37"/>
                    <a:pt x="448" y="65"/>
                  </a:cubicBezTo>
                  <a:cubicBezTo>
                    <a:pt x="304" y="124"/>
                    <a:pt x="162" y="351"/>
                    <a:pt x="106" y="480"/>
                  </a:cubicBezTo>
                  <a:cubicBezTo>
                    <a:pt x="100" y="494"/>
                    <a:pt x="94" y="507"/>
                    <a:pt x="88" y="519"/>
                  </a:cubicBezTo>
                  <a:cubicBezTo>
                    <a:pt x="41" y="623"/>
                    <a:pt x="4" y="705"/>
                    <a:pt x="85" y="814"/>
                  </a:cubicBezTo>
                  <a:cubicBezTo>
                    <a:pt x="175" y="935"/>
                    <a:pt x="221" y="1008"/>
                    <a:pt x="254" y="1119"/>
                  </a:cubicBezTo>
                  <a:cubicBezTo>
                    <a:pt x="257" y="1129"/>
                    <a:pt x="259" y="1139"/>
                    <a:pt x="262" y="1149"/>
                  </a:cubicBezTo>
                  <a:cubicBezTo>
                    <a:pt x="289" y="1242"/>
                    <a:pt x="310" y="1315"/>
                    <a:pt x="397" y="1366"/>
                  </a:cubicBezTo>
                  <a:cubicBezTo>
                    <a:pt x="439" y="1391"/>
                    <a:pt x="525" y="1394"/>
                    <a:pt x="616" y="1398"/>
                  </a:cubicBezTo>
                  <a:cubicBezTo>
                    <a:pt x="730" y="1402"/>
                    <a:pt x="848" y="1407"/>
                    <a:pt x="897" y="1454"/>
                  </a:cubicBezTo>
                  <a:cubicBezTo>
                    <a:pt x="990" y="1543"/>
                    <a:pt x="1069" y="1598"/>
                    <a:pt x="1176" y="1598"/>
                  </a:cubicBezTo>
                  <a:cubicBezTo>
                    <a:pt x="1191" y="1598"/>
                    <a:pt x="1210" y="1598"/>
                    <a:pt x="1233" y="1598"/>
                  </a:cubicBezTo>
                  <a:cubicBezTo>
                    <a:pt x="1376" y="1600"/>
                    <a:pt x="1643" y="1604"/>
                    <a:pt x="1694" y="1546"/>
                  </a:cubicBezTo>
                  <a:cubicBezTo>
                    <a:pt x="1708" y="1531"/>
                    <a:pt x="1724" y="1510"/>
                    <a:pt x="1742" y="1486"/>
                  </a:cubicBezTo>
                  <a:cubicBezTo>
                    <a:pt x="1807" y="1403"/>
                    <a:pt x="1895" y="1289"/>
                    <a:pt x="1968" y="1286"/>
                  </a:cubicBezTo>
                  <a:cubicBezTo>
                    <a:pt x="1999" y="1284"/>
                    <a:pt x="2037" y="1288"/>
                    <a:pt x="2077" y="1293"/>
                  </a:cubicBezTo>
                  <a:cubicBezTo>
                    <a:pt x="2153" y="1302"/>
                    <a:pt x="2239" y="1312"/>
                    <a:pt x="2315" y="1286"/>
                  </a:cubicBezTo>
                  <a:cubicBezTo>
                    <a:pt x="2378" y="1264"/>
                    <a:pt x="2432" y="1226"/>
                    <a:pt x="2485" y="1189"/>
                  </a:cubicBezTo>
                  <a:cubicBezTo>
                    <a:pt x="2528" y="1159"/>
                    <a:pt x="2569" y="1130"/>
                    <a:pt x="2611" y="1114"/>
                  </a:cubicBezTo>
                  <a:cubicBezTo>
                    <a:pt x="2703" y="1078"/>
                    <a:pt x="2790" y="871"/>
                    <a:pt x="2782" y="804"/>
                  </a:cubicBezTo>
                  <a:cubicBezTo>
                    <a:pt x="2774" y="735"/>
                    <a:pt x="2634" y="518"/>
                    <a:pt x="2562" y="413"/>
                  </a:cubicBezTo>
                  <a:cubicBezTo>
                    <a:pt x="2482" y="296"/>
                    <a:pt x="2067" y="157"/>
                    <a:pt x="1935" y="142"/>
                  </a:cubicBezTo>
                  <a:cubicBezTo>
                    <a:pt x="1902" y="137"/>
                    <a:pt x="1852" y="134"/>
                    <a:pt x="1794" y="130"/>
                  </a:cubicBezTo>
                  <a:cubicBezTo>
                    <a:pt x="1618" y="117"/>
                    <a:pt x="1377" y="100"/>
                    <a:pt x="1275" y="49"/>
                  </a:cubicBezTo>
                  <a:cubicBezTo>
                    <a:pt x="1222" y="23"/>
                    <a:pt x="1102" y="8"/>
                    <a:pt x="946"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5" name="Google Shape;1445;p49"/>
            <p:cNvSpPr/>
            <p:nvPr/>
          </p:nvSpPr>
          <p:spPr>
            <a:xfrm>
              <a:off x="5196489" y="1854046"/>
              <a:ext cx="1387419" cy="2715155"/>
            </a:xfrm>
            <a:custGeom>
              <a:avLst/>
              <a:gdLst/>
              <a:ahLst/>
              <a:cxnLst/>
              <a:rect l="l" t="t" r="r" b="b"/>
              <a:pathLst>
                <a:path w="1482" h="2901" extrusionOk="0">
                  <a:moveTo>
                    <a:pt x="1102" y="2867"/>
                  </a:moveTo>
                  <a:cubicBezTo>
                    <a:pt x="927" y="2867"/>
                    <a:pt x="566" y="2757"/>
                    <a:pt x="337" y="2688"/>
                  </a:cubicBezTo>
                  <a:cubicBezTo>
                    <a:pt x="267" y="2667"/>
                    <a:pt x="212" y="2650"/>
                    <a:pt x="179" y="2641"/>
                  </a:cubicBezTo>
                  <a:cubicBezTo>
                    <a:pt x="93" y="2619"/>
                    <a:pt x="50" y="2439"/>
                    <a:pt x="29" y="2292"/>
                  </a:cubicBezTo>
                  <a:cubicBezTo>
                    <a:pt x="2" y="2107"/>
                    <a:pt x="0" y="1918"/>
                    <a:pt x="6" y="1835"/>
                  </a:cubicBezTo>
                  <a:cubicBezTo>
                    <a:pt x="9" y="1786"/>
                    <a:pt x="23" y="1692"/>
                    <a:pt x="40" y="1574"/>
                  </a:cubicBezTo>
                  <a:cubicBezTo>
                    <a:pt x="88" y="1256"/>
                    <a:pt x="159" y="775"/>
                    <a:pt x="110" y="556"/>
                  </a:cubicBezTo>
                  <a:cubicBezTo>
                    <a:pt x="75" y="402"/>
                    <a:pt x="52" y="203"/>
                    <a:pt x="94" y="103"/>
                  </a:cubicBezTo>
                  <a:cubicBezTo>
                    <a:pt x="120" y="39"/>
                    <a:pt x="169" y="0"/>
                    <a:pt x="223" y="0"/>
                  </a:cubicBezTo>
                  <a:cubicBezTo>
                    <a:pt x="223" y="0"/>
                    <a:pt x="223" y="0"/>
                    <a:pt x="223" y="0"/>
                  </a:cubicBezTo>
                  <a:cubicBezTo>
                    <a:pt x="278" y="0"/>
                    <a:pt x="326" y="38"/>
                    <a:pt x="354" y="103"/>
                  </a:cubicBezTo>
                  <a:cubicBezTo>
                    <a:pt x="354" y="103"/>
                    <a:pt x="354" y="103"/>
                    <a:pt x="354" y="103"/>
                  </a:cubicBezTo>
                  <a:cubicBezTo>
                    <a:pt x="354" y="105"/>
                    <a:pt x="402" y="260"/>
                    <a:pt x="414" y="347"/>
                  </a:cubicBezTo>
                  <a:cubicBezTo>
                    <a:pt x="426" y="434"/>
                    <a:pt x="422" y="470"/>
                    <a:pt x="410" y="544"/>
                  </a:cubicBezTo>
                  <a:cubicBezTo>
                    <a:pt x="408" y="553"/>
                    <a:pt x="408" y="553"/>
                    <a:pt x="408" y="553"/>
                  </a:cubicBezTo>
                  <a:cubicBezTo>
                    <a:pt x="396" y="623"/>
                    <a:pt x="383" y="702"/>
                    <a:pt x="413" y="759"/>
                  </a:cubicBezTo>
                  <a:cubicBezTo>
                    <a:pt x="426" y="782"/>
                    <a:pt x="448" y="806"/>
                    <a:pt x="475" y="833"/>
                  </a:cubicBezTo>
                  <a:cubicBezTo>
                    <a:pt x="517" y="878"/>
                    <a:pt x="565" y="928"/>
                    <a:pt x="590" y="995"/>
                  </a:cubicBezTo>
                  <a:cubicBezTo>
                    <a:pt x="602" y="1027"/>
                    <a:pt x="611" y="1063"/>
                    <a:pt x="620" y="1097"/>
                  </a:cubicBezTo>
                  <a:cubicBezTo>
                    <a:pt x="642" y="1177"/>
                    <a:pt x="662" y="1252"/>
                    <a:pt x="709" y="1274"/>
                  </a:cubicBezTo>
                  <a:cubicBezTo>
                    <a:pt x="745" y="1291"/>
                    <a:pt x="792" y="1300"/>
                    <a:pt x="838" y="1309"/>
                  </a:cubicBezTo>
                  <a:cubicBezTo>
                    <a:pt x="875" y="1316"/>
                    <a:pt x="911" y="1323"/>
                    <a:pt x="937" y="1334"/>
                  </a:cubicBezTo>
                  <a:cubicBezTo>
                    <a:pt x="952" y="1340"/>
                    <a:pt x="963" y="1354"/>
                    <a:pt x="971" y="1375"/>
                  </a:cubicBezTo>
                  <a:cubicBezTo>
                    <a:pt x="988" y="1424"/>
                    <a:pt x="975" y="1499"/>
                    <a:pt x="953" y="1540"/>
                  </a:cubicBezTo>
                  <a:cubicBezTo>
                    <a:pt x="946" y="1555"/>
                    <a:pt x="934" y="1573"/>
                    <a:pt x="920" y="1594"/>
                  </a:cubicBezTo>
                  <a:cubicBezTo>
                    <a:pt x="880" y="1656"/>
                    <a:pt x="825" y="1741"/>
                    <a:pt x="834" y="1803"/>
                  </a:cubicBezTo>
                  <a:cubicBezTo>
                    <a:pt x="845" y="1884"/>
                    <a:pt x="946" y="2069"/>
                    <a:pt x="1021" y="2102"/>
                  </a:cubicBezTo>
                  <a:cubicBezTo>
                    <a:pt x="1039" y="2110"/>
                    <a:pt x="1063" y="2119"/>
                    <a:pt x="1089" y="2129"/>
                  </a:cubicBezTo>
                  <a:cubicBezTo>
                    <a:pt x="1169" y="2160"/>
                    <a:pt x="1268" y="2199"/>
                    <a:pt x="1313" y="2238"/>
                  </a:cubicBezTo>
                  <a:cubicBezTo>
                    <a:pt x="1390" y="2305"/>
                    <a:pt x="1438" y="2381"/>
                    <a:pt x="1458" y="2471"/>
                  </a:cubicBezTo>
                  <a:cubicBezTo>
                    <a:pt x="1482" y="2582"/>
                    <a:pt x="1322" y="2798"/>
                    <a:pt x="1172" y="2857"/>
                  </a:cubicBezTo>
                  <a:cubicBezTo>
                    <a:pt x="1155" y="2864"/>
                    <a:pt x="1131" y="2867"/>
                    <a:pt x="1102" y="2867"/>
                  </a:cubicBezTo>
                  <a:close/>
                  <a:moveTo>
                    <a:pt x="223" y="4"/>
                  </a:moveTo>
                  <a:cubicBezTo>
                    <a:pt x="223" y="4"/>
                    <a:pt x="223" y="4"/>
                    <a:pt x="223" y="4"/>
                  </a:cubicBezTo>
                  <a:cubicBezTo>
                    <a:pt x="170" y="4"/>
                    <a:pt x="123" y="42"/>
                    <a:pt x="98" y="104"/>
                  </a:cubicBezTo>
                  <a:cubicBezTo>
                    <a:pt x="57" y="203"/>
                    <a:pt x="79" y="402"/>
                    <a:pt x="114" y="555"/>
                  </a:cubicBezTo>
                  <a:cubicBezTo>
                    <a:pt x="163" y="775"/>
                    <a:pt x="92" y="1256"/>
                    <a:pt x="44" y="1575"/>
                  </a:cubicBezTo>
                  <a:cubicBezTo>
                    <a:pt x="27" y="1693"/>
                    <a:pt x="13" y="1786"/>
                    <a:pt x="10" y="1836"/>
                  </a:cubicBezTo>
                  <a:cubicBezTo>
                    <a:pt x="4" y="1918"/>
                    <a:pt x="6" y="2107"/>
                    <a:pt x="33" y="2291"/>
                  </a:cubicBezTo>
                  <a:cubicBezTo>
                    <a:pt x="54" y="2437"/>
                    <a:pt x="97" y="2616"/>
                    <a:pt x="180" y="2638"/>
                  </a:cubicBezTo>
                  <a:cubicBezTo>
                    <a:pt x="213" y="2646"/>
                    <a:pt x="268" y="2663"/>
                    <a:pt x="338" y="2684"/>
                  </a:cubicBezTo>
                  <a:cubicBezTo>
                    <a:pt x="605" y="2765"/>
                    <a:pt x="1051" y="2901"/>
                    <a:pt x="1171" y="2854"/>
                  </a:cubicBezTo>
                  <a:cubicBezTo>
                    <a:pt x="1319" y="2795"/>
                    <a:pt x="1478" y="2581"/>
                    <a:pt x="1454" y="2472"/>
                  </a:cubicBezTo>
                  <a:cubicBezTo>
                    <a:pt x="1434" y="2383"/>
                    <a:pt x="1387" y="2308"/>
                    <a:pt x="1310" y="2241"/>
                  </a:cubicBezTo>
                  <a:cubicBezTo>
                    <a:pt x="1266" y="2202"/>
                    <a:pt x="1167" y="2164"/>
                    <a:pt x="1087" y="2133"/>
                  </a:cubicBezTo>
                  <a:cubicBezTo>
                    <a:pt x="1062" y="2123"/>
                    <a:pt x="1037" y="2113"/>
                    <a:pt x="1019" y="2105"/>
                  </a:cubicBezTo>
                  <a:cubicBezTo>
                    <a:pt x="943" y="2073"/>
                    <a:pt x="841" y="1886"/>
                    <a:pt x="830" y="1804"/>
                  </a:cubicBezTo>
                  <a:cubicBezTo>
                    <a:pt x="821" y="1740"/>
                    <a:pt x="876" y="1654"/>
                    <a:pt x="917" y="1592"/>
                  </a:cubicBezTo>
                  <a:cubicBezTo>
                    <a:pt x="930" y="1571"/>
                    <a:pt x="942" y="1553"/>
                    <a:pt x="950" y="1539"/>
                  </a:cubicBezTo>
                  <a:cubicBezTo>
                    <a:pt x="971" y="1498"/>
                    <a:pt x="984" y="1425"/>
                    <a:pt x="967" y="1376"/>
                  </a:cubicBezTo>
                  <a:cubicBezTo>
                    <a:pt x="960" y="1356"/>
                    <a:pt x="949" y="1344"/>
                    <a:pt x="935" y="1337"/>
                  </a:cubicBezTo>
                  <a:cubicBezTo>
                    <a:pt x="910" y="1327"/>
                    <a:pt x="874" y="1320"/>
                    <a:pt x="837" y="1313"/>
                  </a:cubicBezTo>
                  <a:cubicBezTo>
                    <a:pt x="791" y="1304"/>
                    <a:pt x="744" y="1295"/>
                    <a:pt x="707" y="1277"/>
                  </a:cubicBezTo>
                  <a:cubicBezTo>
                    <a:pt x="658" y="1255"/>
                    <a:pt x="638" y="1179"/>
                    <a:pt x="617" y="1098"/>
                  </a:cubicBezTo>
                  <a:cubicBezTo>
                    <a:pt x="607" y="1064"/>
                    <a:pt x="598" y="1029"/>
                    <a:pt x="586" y="996"/>
                  </a:cubicBezTo>
                  <a:cubicBezTo>
                    <a:pt x="561" y="930"/>
                    <a:pt x="514" y="880"/>
                    <a:pt x="472" y="836"/>
                  </a:cubicBezTo>
                  <a:cubicBezTo>
                    <a:pt x="445" y="808"/>
                    <a:pt x="422" y="784"/>
                    <a:pt x="410" y="760"/>
                  </a:cubicBezTo>
                  <a:cubicBezTo>
                    <a:pt x="379" y="702"/>
                    <a:pt x="392" y="623"/>
                    <a:pt x="404" y="553"/>
                  </a:cubicBezTo>
                  <a:cubicBezTo>
                    <a:pt x="406" y="543"/>
                    <a:pt x="406" y="543"/>
                    <a:pt x="406" y="543"/>
                  </a:cubicBezTo>
                  <a:cubicBezTo>
                    <a:pt x="418" y="470"/>
                    <a:pt x="421" y="434"/>
                    <a:pt x="410" y="348"/>
                  </a:cubicBezTo>
                  <a:cubicBezTo>
                    <a:pt x="398" y="262"/>
                    <a:pt x="351" y="109"/>
                    <a:pt x="350" y="104"/>
                  </a:cubicBezTo>
                  <a:cubicBezTo>
                    <a:pt x="323" y="42"/>
                    <a:pt x="276" y="4"/>
                    <a:pt x="22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49"/>
            <p:cNvSpPr/>
            <p:nvPr/>
          </p:nvSpPr>
          <p:spPr>
            <a:xfrm>
              <a:off x="6269200" y="3164025"/>
              <a:ext cx="1121729" cy="936307"/>
            </a:xfrm>
            <a:custGeom>
              <a:avLst/>
              <a:gdLst/>
              <a:ahLst/>
              <a:cxnLst/>
              <a:rect l="l" t="t" r="r" b="b"/>
              <a:pathLst>
                <a:path w="1198" h="1000" extrusionOk="0">
                  <a:moveTo>
                    <a:pt x="495" y="994"/>
                  </a:moveTo>
                  <a:cubicBezTo>
                    <a:pt x="471" y="994"/>
                    <a:pt x="451" y="989"/>
                    <a:pt x="435" y="984"/>
                  </a:cubicBezTo>
                  <a:cubicBezTo>
                    <a:pt x="402" y="971"/>
                    <a:pt x="376" y="947"/>
                    <a:pt x="366" y="920"/>
                  </a:cubicBezTo>
                  <a:cubicBezTo>
                    <a:pt x="361" y="906"/>
                    <a:pt x="354" y="882"/>
                    <a:pt x="345" y="852"/>
                  </a:cubicBezTo>
                  <a:cubicBezTo>
                    <a:pt x="319" y="759"/>
                    <a:pt x="279" y="618"/>
                    <a:pt x="230" y="567"/>
                  </a:cubicBezTo>
                  <a:cubicBezTo>
                    <a:pt x="228" y="565"/>
                    <a:pt x="168" y="511"/>
                    <a:pt x="103" y="474"/>
                  </a:cubicBezTo>
                  <a:cubicBezTo>
                    <a:pt x="50" y="445"/>
                    <a:pt x="0" y="375"/>
                    <a:pt x="5" y="285"/>
                  </a:cubicBezTo>
                  <a:cubicBezTo>
                    <a:pt x="10" y="198"/>
                    <a:pt x="150" y="61"/>
                    <a:pt x="214" y="63"/>
                  </a:cubicBezTo>
                  <a:cubicBezTo>
                    <a:pt x="232" y="64"/>
                    <a:pt x="261" y="69"/>
                    <a:pt x="295" y="75"/>
                  </a:cubicBezTo>
                  <a:cubicBezTo>
                    <a:pt x="386" y="92"/>
                    <a:pt x="511" y="114"/>
                    <a:pt x="589" y="84"/>
                  </a:cubicBezTo>
                  <a:cubicBezTo>
                    <a:pt x="655" y="58"/>
                    <a:pt x="817" y="0"/>
                    <a:pt x="875" y="12"/>
                  </a:cubicBezTo>
                  <a:cubicBezTo>
                    <a:pt x="926" y="22"/>
                    <a:pt x="972" y="52"/>
                    <a:pt x="987" y="85"/>
                  </a:cubicBezTo>
                  <a:cubicBezTo>
                    <a:pt x="993" y="98"/>
                    <a:pt x="988" y="119"/>
                    <a:pt x="984" y="143"/>
                  </a:cubicBezTo>
                  <a:cubicBezTo>
                    <a:pt x="977" y="179"/>
                    <a:pt x="968" y="223"/>
                    <a:pt x="987" y="263"/>
                  </a:cubicBezTo>
                  <a:cubicBezTo>
                    <a:pt x="1009" y="309"/>
                    <a:pt x="1056" y="401"/>
                    <a:pt x="1077" y="424"/>
                  </a:cubicBezTo>
                  <a:cubicBezTo>
                    <a:pt x="1106" y="455"/>
                    <a:pt x="1170" y="567"/>
                    <a:pt x="1176" y="624"/>
                  </a:cubicBezTo>
                  <a:cubicBezTo>
                    <a:pt x="1176" y="628"/>
                    <a:pt x="1176" y="628"/>
                    <a:pt x="1176" y="628"/>
                  </a:cubicBezTo>
                  <a:cubicBezTo>
                    <a:pt x="1183" y="686"/>
                    <a:pt x="1198" y="821"/>
                    <a:pt x="1060" y="889"/>
                  </a:cubicBezTo>
                  <a:cubicBezTo>
                    <a:pt x="995" y="921"/>
                    <a:pt x="936" y="916"/>
                    <a:pt x="874" y="912"/>
                  </a:cubicBezTo>
                  <a:cubicBezTo>
                    <a:pt x="804" y="906"/>
                    <a:pt x="732" y="901"/>
                    <a:pt x="646" y="948"/>
                  </a:cubicBezTo>
                  <a:cubicBezTo>
                    <a:pt x="584" y="983"/>
                    <a:pt x="533" y="994"/>
                    <a:pt x="495" y="994"/>
                  </a:cubicBezTo>
                  <a:close/>
                  <a:moveTo>
                    <a:pt x="212" y="67"/>
                  </a:moveTo>
                  <a:cubicBezTo>
                    <a:pt x="149" y="67"/>
                    <a:pt x="14" y="200"/>
                    <a:pt x="9" y="285"/>
                  </a:cubicBezTo>
                  <a:cubicBezTo>
                    <a:pt x="4" y="373"/>
                    <a:pt x="53" y="442"/>
                    <a:pt x="105" y="471"/>
                  </a:cubicBezTo>
                  <a:cubicBezTo>
                    <a:pt x="172" y="508"/>
                    <a:pt x="232" y="563"/>
                    <a:pt x="232" y="564"/>
                  </a:cubicBezTo>
                  <a:cubicBezTo>
                    <a:pt x="232" y="564"/>
                    <a:pt x="232" y="564"/>
                    <a:pt x="232" y="564"/>
                  </a:cubicBezTo>
                  <a:cubicBezTo>
                    <a:pt x="282" y="616"/>
                    <a:pt x="323" y="758"/>
                    <a:pt x="349" y="851"/>
                  </a:cubicBezTo>
                  <a:cubicBezTo>
                    <a:pt x="358" y="881"/>
                    <a:pt x="364" y="905"/>
                    <a:pt x="370" y="918"/>
                  </a:cubicBezTo>
                  <a:cubicBezTo>
                    <a:pt x="379" y="945"/>
                    <a:pt x="405" y="968"/>
                    <a:pt x="437" y="980"/>
                  </a:cubicBezTo>
                  <a:cubicBezTo>
                    <a:pt x="476" y="994"/>
                    <a:pt x="544" y="1000"/>
                    <a:pt x="644" y="945"/>
                  </a:cubicBezTo>
                  <a:cubicBezTo>
                    <a:pt x="731" y="897"/>
                    <a:pt x="804" y="902"/>
                    <a:pt x="874" y="908"/>
                  </a:cubicBezTo>
                  <a:cubicBezTo>
                    <a:pt x="936" y="912"/>
                    <a:pt x="994" y="917"/>
                    <a:pt x="1059" y="885"/>
                  </a:cubicBezTo>
                  <a:cubicBezTo>
                    <a:pt x="1193" y="819"/>
                    <a:pt x="1179" y="685"/>
                    <a:pt x="1172" y="628"/>
                  </a:cubicBezTo>
                  <a:cubicBezTo>
                    <a:pt x="1172" y="624"/>
                    <a:pt x="1172" y="624"/>
                    <a:pt x="1172" y="624"/>
                  </a:cubicBezTo>
                  <a:cubicBezTo>
                    <a:pt x="1166" y="568"/>
                    <a:pt x="1103" y="457"/>
                    <a:pt x="1074" y="427"/>
                  </a:cubicBezTo>
                  <a:cubicBezTo>
                    <a:pt x="1053" y="404"/>
                    <a:pt x="1006" y="311"/>
                    <a:pt x="984" y="265"/>
                  </a:cubicBezTo>
                  <a:cubicBezTo>
                    <a:pt x="964" y="223"/>
                    <a:pt x="973" y="178"/>
                    <a:pt x="980" y="142"/>
                  </a:cubicBezTo>
                  <a:cubicBezTo>
                    <a:pt x="984" y="119"/>
                    <a:pt x="988" y="99"/>
                    <a:pt x="983" y="86"/>
                  </a:cubicBezTo>
                  <a:cubicBezTo>
                    <a:pt x="969" y="55"/>
                    <a:pt x="923" y="26"/>
                    <a:pt x="874" y="16"/>
                  </a:cubicBezTo>
                  <a:cubicBezTo>
                    <a:pt x="817" y="4"/>
                    <a:pt x="657" y="62"/>
                    <a:pt x="590" y="88"/>
                  </a:cubicBezTo>
                  <a:cubicBezTo>
                    <a:pt x="511" y="118"/>
                    <a:pt x="386" y="96"/>
                    <a:pt x="294" y="79"/>
                  </a:cubicBezTo>
                  <a:cubicBezTo>
                    <a:pt x="261" y="73"/>
                    <a:pt x="232" y="68"/>
                    <a:pt x="214" y="67"/>
                  </a:cubicBezTo>
                  <a:cubicBezTo>
                    <a:pt x="213" y="67"/>
                    <a:pt x="213" y="67"/>
                    <a:pt x="212" y="6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49"/>
            <p:cNvSpPr/>
            <p:nvPr/>
          </p:nvSpPr>
          <p:spPr>
            <a:xfrm>
              <a:off x="6255703" y="1937873"/>
              <a:ext cx="929919" cy="467443"/>
            </a:xfrm>
            <a:custGeom>
              <a:avLst/>
              <a:gdLst/>
              <a:ahLst/>
              <a:cxnLst/>
              <a:rect l="l" t="t" r="r" b="b"/>
              <a:pathLst>
                <a:path w="994" h="499" extrusionOk="0">
                  <a:moveTo>
                    <a:pt x="546" y="494"/>
                  </a:moveTo>
                  <a:cubicBezTo>
                    <a:pt x="532" y="494"/>
                    <a:pt x="518" y="492"/>
                    <a:pt x="504" y="487"/>
                  </a:cubicBezTo>
                  <a:cubicBezTo>
                    <a:pt x="434" y="464"/>
                    <a:pt x="259" y="447"/>
                    <a:pt x="169" y="456"/>
                  </a:cubicBezTo>
                  <a:cubicBezTo>
                    <a:pt x="108" y="461"/>
                    <a:pt x="96" y="422"/>
                    <a:pt x="79" y="372"/>
                  </a:cubicBezTo>
                  <a:cubicBezTo>
                    <a:pt x="72" y="348"/>
                    <a:pt x="63" y="321"/>
                    <a:pt x="47" y="295"/>
                  </a:cubicBezTo>
                  <a:cubicBezTo>
                    <a:pt x="0" y="216"/>
                    <a:pt x="35" y="113"/>
                    <a:pt x="43" y="93"/>
                  </a:cubicBezTo>
                  <a:cubicBezTo>
                    <a:pt x="43" y="93"/>
                    <a:pt x="43" y="93"/>
                    <a:pt x="43" y="93"/>
                  </a:cubicBezTo>
                  <a:cubicBezTo>
                    <a:pt x="78" y="0"/>
                    <a:pt x="159" y="25"/>
                    <a:pt x="230" y="48"/>
                  </a:cubicBezTo>
                  <a:cubicBezTo>
                    <a:pt x="250" y="54"/>
                    <a:pt x="268" y="60"/>
                    <a:pt x="285" y="64"/>
                  </a:cubicBezTo>
                  <a:cubicBezTo>
                    <a:pt x="338" y="74"/>
                    <a:pt x="437" y="74"/>
                    <a:pt x="524" y="74"/>
                  </a:cubicBezTo>
                  <a:cubicBezTo>
                    <a:pt x="567" y="74"/>
                    <a:pt x="607" y="74"/>
                    <a:pt x="637" y="76"/>
                  </a:cubicBezTo>
                  <a:cubicBezTo>
                    <a:pt x="756" y="81"/>
                    <a:pt x="848" y="105"/>
                    <a:pt x="910" y="148"/>
                  </a:cubicBezTo>
                  <a:cubicBezTo>
                    <a:pt x="987" y="200"/>
                    <a:pt x="994" y="347"/>
                    <a:pt x="958" y="414"/>
                  </a:cubicBezTo>
                  <a:cubicBezTo>
                    <a:pt x="935" y="458"/>
                    <a:pt x="888" y="454"/>
                    <a:pt x="834" y="448"/>
                  </a:cubicBezTo>
                  <a:cubicBezTo>
                    <a:pt x="802" y="445"/>
                    <a:pt x="767" y="442"/>
                    <a:pt x="733" y="448"/>
                  </a:cubicBezTo>
                  <a:cubicBezTo>
                    <a:pt x="700" y="453"/>
                    <a:pt x="672" y="463"/>
                    <a:pt x="644" y="472"/>
                  </a:cubicBezTo>
                  <a:cubicBezTo>
                    <a:pt x="609" y="484"/>
                    <a:pt x="578" y="494"/>
                    <a:pt x="546" y="494"/>
                  </a:cubicBezTo>
                  <a:close/>
                  <a:moveTo>
                    <a:pt x="223" y="449"/>
                  </a:moveTo>
                  <a:cubicBezTo>
                    <a:pt x="317" y="449"/>
                    <a:pt x="447" y="464"/>
                    <a:pt x="505" y="484"/>
                  </a:cubicBezTo>
                  <a:cubicBezTo>
                    <a:pt x="551" y="499"/>
                    <a:pt x="594" y="485"/>
                    <a:pt x="643" y="468"/>
                  </a:cubicBezTo>
                  <a:cubicBezTo>
                    <a:pt x="671" y="459"/>
                    <a:pt x="699" y="449"/>
                    <a:pt x="732" y="444"/>
                  </a:cubicBezTo>
                  <a:cubicBezTo>
                    <a:pt x="767" y="438"/>
                    <a:pt x="803" y="441"/>
                    <a:pt x="834" y="444"/>
                  </a:cubicBezTo>
                  <a:cubicBezTo>
                    <a:pt x="887" y="450"/>
                    <a:pt x="933" y="454"/>
                    <a:pt x="955" y="413"/>
                  </a:cubicBezTo>
                  <a:cubicBezTo>
                    <a:pt x="990" y="346"/>
                    <a:pt x="983" y="203"/>
                    <a:pt x="908" y="151"/>
                  </a:cubicBezTo>
                  <a:cubicBezTo>
                    <a:pt x="846" y="109"/>
                    <a:pt x="755" y="85"/>
                    <a:pt x="637" y="80"/>
                  </a:cubicBezTo>
                  <a:cubicBezTo>
                    <a:pt x="607" y="78"/>
                    <a:pt x="567" y="78"/>
                    <a:pt x="524" y="78"/>
                  </a:cubicBezTo>
                  <a:cubicBezTo>
                    <a:pt x="437" y="78"/>
                    <a:pt x="338" y="78"/>
                    <a:pt x="284" y="67"/>
                  </a:cubicBezTo>
                  <a:cubicBezTo>
                    <a:pt x="267" y="64"/>
                    <a:pt x="249" y="58"/>
                    <a:pt x="229" y="52"/>
                  </a:cubicBezTo>
                  <a:cubicBezTo>
                    <a:pt x="160" y="30"/>
                    <a:pt x="81" y="5"/>
                    <a:pt x="47" y="94"/>
                  </a:cubicBezTo>
                  <a:cubicBezTo>
                    <a:pt x="47" y="94"/>
                    <a:pt x="47" y="94"/>
                    <a:pt x="47" y="94"/>
                  </a:cubicBezTo>
                  <a:cubicBezTo>
                    <a:pt x="39" y="114"/>
                    <a:pt x="4" y="216"/>
                    <a:pt x="50" y="293"/>
                  </a:cubicBezTo>
                  <a:cubicBezTo>
                    <a:pt x="66" y="319"/>
                    <a:pt x="75" y="347"/>
                    <a:pt x="83" y="371"/>
                  </a:cubicBezTo>
                  <a:cubicBezTo>
                    <a:pt x="99" y="421"/>
                    <a:pt x="111" y="457"/>
                    <a:pt x="169" y="452"/>
                  </a:cubicBezTo>
                  <a:cubicBezTo>
                    <a:pt x="184" y="450"/>
                    <a:pt x="203" y="449"/>
                    <a:pt x="223" y="44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49"/>
            <p:cNvSpPr/>
            <p:nvPr/>
          </p:nvSpPr>
          <p:spPr>
            <a:xfrm>
              <a:off x="6537733" y="3354412"/>
              <a:ext cx="636523" cy="552691"/>
            </a:xfrm>
            <a:custGeom>
              <a:avLst/>
              <a:gdLst/>
              <a:ahLst/>
              <a:cxnLst/>
              <a:rect l="l" t="t" r="r" b="b"/>
              <a:pathLst>
                <a:path w="680" h="591" extrusionOk="0">
                  <a:moveTo>
                    <a:pt x="334" y="589"/>
                  </a:moveTo>
                  <a:cubicBezTo>
                    <a:pt x="315" y="589"/>
                    <a:pt x="296" y="586"/>
                    <a:pt x="278" y="580"/>
                  </a:cubicBezTo>
                  <a:cubicBezTo>
                    <a:pt x="246" y="570"/>
                    <a:pt x="223" y="553"/>
                    <a:pt x="213" y="533"/>
                  </a:cubicBezTo>
                  <a:cubicBezTo>
                    <a:pt x="187" y="482"/>
                    <a:pt x="165" y="398"/>
                    <a:pt x="161" y="341"/>
                  </a:cubicBezTo>
                  <a:cubicBezTo>
                    <a:pt x="158" y="305"/>
                    <a:pt x="122" y="273"/>
                    <a:pt x="84" y="239"/>
                  </a:cubicBezTo>
                  <a:cubicBezTo>
                    <a:pt x="59" y="217"/>
                    <a:pt x="33" y="194"/>
                    <a:pt x="17" y="170"/>
                  </a:cubicBezTo>
                  <a:cubicBezTo>
                    <a:pt x="3" y="148"/>
                    <a:pt x="0" y="123"/>
                    <a:pt x="9" y="99"/>
                  </a:cubicBezTo>
                  <a:cubicBezTo>
                    <a:pt x="22" y="64"/>
                    <a:pt x="56" y="38"/>
                    <a:pt x="82" y="31"/>
                  </a:cubicBezTo>
                  <a:cubicBezTo>
                    <a:pt x="102" y="25"/>
                    <a:pt x="136" y="32"/>
                    <a:pt x="176" y="40"/>
                  </a:cubicBezTo>
                  <a:cubicBezTo>
                    <a:pt x="223" y="49"/>
                    <a:pt x="277" y="59"/>
                    <a:pt x="318" y="51"/>
                  </a:cubicBezTo>
                  <a:cubicBezTo>
                    <a:pt x="355" y="43"/>
                    <a:pt x="387" y="32"/>
                    <a:pt x="415" y="23"/>
                  </a:cubicBezTo>
                  <a:cubicBezTo>
                    <a:pt x="445" y="13"/>
                    <a:pt x="471" y="5"/>
                    <a:pt x="495" y="3"/>
                  </a:cubicBezTo>
                  <a:cubicBezTo>
                    <a:pt x="524" y="0"/>
                    <a:pt x="549" y="46"/>
                    <a:pt x="578" y="100"/>
                  </a:cubicBezTo>
                  <a:cubicBezTo>
                    <a:pt x="595" y="132"/>
                    <a:pt x="612" y="164"/>
                    <a:pt x="632" y="191"/>
                  </a:cubicBezTo>
                  <a:cubicBezTo>
                    <a:pt x="665" y="236"/>
                    <a:pt x="680" y="293"/>
                    <a:pt x="670" y="339"/>
                  </a:cubicBezTo>
                  <a:cubicBezTo>
                    <a:pt x="664" y="368"/>
                    <a:pt x="649" y="390"/>
                    <a:pt x="628" y="402"/>
                  </a:cubicBezTo>
                  <a:cubicBezTo>
                    <a:pt x="603" y="417"/>
                    <a:pt x="575" y="442"/>
                    <a:pt x="546" y="470"/>
                  </a:cubicBezTo>
                  <a:cubicBezTo>
                    <a:pt x="509" y="504"/>
                    <a:pt x="468" y="542"/>
                    <a:pt x="424" y="566"/>
                  </a:cubicBezTo>
                  <a:cubicBezTo>
                    <a:pt x="397" y="581"/>
                    <a:pt x="366" y="589"/>
                    <a:pt x="334" y="589"/>
                  </a:cubicBezTo>
                  <a:close/>
                  <a:moveTo>
                    <a:pt x="100" y="33"/>
                  </a:moveTo>
                  <a:cubicBezTo>
                    <a:pt x="94" y="33"/>
                    <a:pt x="88" y="33"/>
                    <a:pt x="83" y="34"/>
                  </a:cubicBezTo>
                  <a:cubicBezTo>
                    <a:pt x="58" y="41"/>
                    <a:pt x="25" y="67"/>
                    <a:pt x="13" y="100"/>
                  </a:cubicBezTo>
                  <a:cubicBezTo>
                    <a:pt x="4" y="124"/>
                    <a:pt x="7" y="147"/>
                    <a:pt x="20" y="167"/>
                  </a:cubicBezTo>
                  <a:cubicBezTo>
                    <a:pt x="36" y="191"/>
                    <a:pt x="62" y="214"/>
                    <a:pt x="86" y="236"/>
                  </a:cubicBezTo>
                  <a:cubicBezTo>
                    <a:pt x="125" y="270"/>
                    <a:pt x="162" y="303"/>
                    <a:pt x="165" y="340"/>
                  </a:cubicBezTo>
                  <a:cubicBezTo>
                    <a:pt x="168" y="397"/>
                    <a:pt x="191" y="481"/>
                    <a:pt x="217" y="532"/>
                  </a:cubicBezTo>
                  <a:cubicBezTo>
                    <a:pt x="226" y="551"/>
                    <a:pt x="249" y="567"/>
                    <a:pt x="279" y="576"/>
                  </a:cubicBezTo>
                  <a:cubicBezTo>
                    <a:pt x="326" y="591"/>
                    <a:pt x="380" y="586"/>
                    <a:pt x="422" y="563"/>
                  </a:cubicBezTo>
                  <a:cubicBezTo>
                    <a:pt x="466" y="539"/>
                    <a:pt x="507" y="501"/>
                    <a:pt x="543" y="467"/>
                  </a:cubicBezTo>
                  <a:cubicBezTo>
                    <a:pt x="572" y="439"/>
                    <a:pt x="600" y="413"/>
                    <a:pt x="626" y="399"/>
                  </a:cubicBezTo>
                  <a:cubicBezTo>
                    <a:pt x="646" y="387"/>
                    <a:pt x="660" y="366"/>
                    <a:pt x="666" y="338"/>
                  </a:cubicBezTo>
                  <a:cubicBezTo>
                    <a:pt x="675" y="293"/>
                    <a:pt x="661" y="237"/>
                    <a:pt x="629" y="194"/>
                  </a:cubicBezTo>
                  <a:cubicBezTo>
                    <a:pt x="609" y="166"/>
                    <a:pt x="591" y="134"/>
                    <a:pt x="574" y="102"/>
                  </a:cubicBezTo>
                  <a:cubicBezTo>
                    <a:pt x="546" y="50"/>
                    <a:pt x="522" y="4"/>
                    <a:pt x="495" y="7"/>
                  </a:cubicBezTo>
                  <a:cubicBezTo>
                    <a:pt x="472" y="9"/>
                    <a:pt x="446" y="17"/>
                    <a:pt x="416" y="27"/>
                  </a:cubicBezTo>
                  <a:cubicBezTo>
                    <a:pt x="388" y="36"/>
                    <a:pt x="356" y="47"/>
                    <a:pt x="319" y="54"/>
                  </a:cubicBezTo>
                  <a:cubicBezTo>
                    <a:pt x="277" y="63"/>
                    <a:pt x="223" y="53"/>
                    <a:pt x="175" y="43"/>
                  </a:cubicBezTo>
                  <a:cubicBezTo>
                    <a:pt x="146" y="38"/>
                    <a:pt x="120" y="33"/>
                    <a:pt x="100" y="3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49"/>
            <p:cNvSpPr/>
            <p:nvPr/>
          </p:nvSpPr>
          <p:spPr>
            <a:xfrm>
              <a:off x="6792768" y="3523487"/>
              <a:ext cx="220936" cy="225907"/>
            </a:xfrm>
            <a:custGeom>
              <a:avLst/>
              <a:gdLst/>
              <a:ahLst/>
              <a:cxnLst/>
              <a:rect l="l" t="t" r="r" b="b"/>
              <a:pathLst>
                <a:path w="236" h="241" extrusionOk="0">
                  <a:moveTo>
                    <a:pt x="78" y="239"/>
                  </a:moveTo>
                  <a:cubicBezTo>
                    <a:pt x="66" y="239"/>
                    <a:pt x="54" y="238"/>
                    <a:pt x="43" y="238"/>
                  </a:cubicBezTo>
                  <a:cubicBezTo>
                    <a:pt x="6" y="235"/>
                    <a:pt x="7" y="198"/>
                    <a:pt x="8" y="159"/>
                  </a:cubicBezTo>
                  <a:cubicBezTo>
                    <a:pt x="8" y="139"/>
                    <a:pt x="9" y="119"/>
                    <a:pt x="5" y="100"/>
                  </a:cubicBezTo>
                  <a:cubicBezTo>
                    <a:pt x="0" y="76"/>
                    <a:pt x="4" y="55"/>
                    <a:pt x="16" y="38"/>
                  </a:cubicBezTo>
                  <a:cubicBezTo>
                    <a:pt x="29" y="20"/>
                    <a:pt x="52" y="8"/>
                    <a:pt x="79" y="6"/>
                  </a:cubicBezTo>
                  <a:cubicBezTo>
                    <a:pt x="143" y="0"/>
                    <a:pt x="186" y="8"/>
                    <a:pt x="208" y="30"/>
                  </a:cubicBezTo>
                  <a:cubicBezTo>
                    <a:pt x="236" y="58"/>
                    <a:pt x="231" y="97"/>
                    <a:pt x="188" y="173"/>
                  </a:cubicBezTo>
                  <a:cubicBezTo>
                    <a:pt x="157" y="229"/>
                    <a:pt x="118" y="239"/>
                    <a:pt x="78" y="239"/>
                  </a:cubicBezTo>
                  <a:close/>
                  <a:moveTo>
                    <a:pt x="117" y="8"/>
                  </a:moveTo>
                  <a:cubicBezTo>
                    <a:pt x="105" y="8"/>
                    <a:pt x="92" y="8"/>
                    <a:pt x="79" y="10"/>
                  </a:cubicBezTo>
                  <a:cubicBezTo>
                    <a:pt x="54" y="12"/>
                    <a:pt x="32" y="23"/>
                    <a:pt x="19" y="40"/>
                  </a:cubicBezTo>
                  <a:cubicBezTo>
                    <a:pt x="7" y="56"/>
                    <a:pt x="4" y="77"/>
                    <a:pt x="9" y="99"/>
                  </a:cubicBezTo>
                  <a:cubicBezTo>
                    <a:pt x="13" y="118"/>
                    <a:pt x="12" y="139"/>
                    <a:pt x="12" y="159"/>
                  </a:cubicBezTo>
                  <a:cubicBezTo>
                    <a:pt x="11" y="198"/>
                    <a:pt x="10" y="231"/>
                    <a:pt x="43" y="234"/>
                  </a:cubicBezTo>
                  <a:cubicBezTo>
                    <a:pt x="96" y="238"/>
                    <a:pt x="146" y="241"/>
                    <a:pt x="185" y="171"/>
                  </a:cubicBezTo>
                  <a:cubicBezTo>
                    <a:pt x="226" y="97"/>
                    <a:pt x="232" y="59"/>
                    <a:pt x="205" y="33"/>
                  </a:cubicBezTo>
                  <a:cubicBezTo>
                    <a:pt x="188" y="16"/>
                    <a:pt x="159" y="8"/>
                    <a:pt x="117"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49"/>
            <p:cNvSpPr/>
            <p:nvPr/>
          </p:nvSpPr>
          <p:spPr>
            <a:xfrm>
              <a:off x="7558584" y="1983339"/>
              <a:ext cx="553405" cy="613075"/>
            </a:xfrm>
            <a:custGeom>
              <a:avLst/>
              <a:gdLst/>
              <a:ahLst/>
              <a:cxnLst/>
              <a:rect l="l" t="t" r="r" b="b"/>
              <a:pathLst>
                <a:path w="592" h="655" extrusionOk="0">
                  <a:moveTo>
                    <a:pt x="168" y="655"/>
                  </a:moveTo>
                  <a:cubicBezTo>
                    <a:pt x="159" y="655"/>
                    <a:pt x="151" y="654"/>
                    <a:pt x="144" y="651"/>
                  </a:cubicBezTo>
                  <a:cubicBezTo>
                    <a:pt x="56" y="622"/>
                    <a:pt x="55" y="571"/>
                    <a:pt x="63" y="501"/>
                  </a:cubicBezTo>
                  <a:cubicBezTo>
                    <a:pt x="66" y="472"/>
                    <a:pt x="63" y="417"/>
                    <a:pt x="60" y="352"/>
                  </a:cubicBezTo>
                  <a:cubicBezTo>
                    <a:pt x="59" y="335"/>
                    <a:pt x="58" y="316"/>
                    <a:pt x="57" y="298"/>
                  </a:cubicBezTo>
                  <a:cubicBezTo>
                    <a:pt x="55" y="256"/>
                    <a:pt x="41" y="221"/>
                    <a:pt x="27" y="187"/>
                  </a:cubicBezTo>
                  <a:cubicBezTo>
                    <a:pt x="18" y="164"/>
                    <a:pt x="9" y="142"/>
                    <a:pt x="5" y="120"/>
                  </a:cubicBezTo>
                  <a:cubicBezTo>
                    <a:pt x="0" y="91"/>
                    <a:pt x="7" y="68"/>
                    <a:pt x="26" y="49"/>
                  </a:cubicBezTo>
                  <a:cubicBezTo>
                    <a:pt x="76" y="0"/>
                    <a:pt x="196" y="2"/>
                    <a:pt x="259" y="16"/>
                  </a:cubicBezTo>
                  <a:cubicBezTo>
                    <a:pt x="358" y="36"/>
                    <a:pt x="551" y="186"/>
                    <a:pt x="571" y="273"/>
                  </a:cubicBezTo>
                  <a:cubicBezTo>
                    <a:pt x="592" y="366"/>
                    <a:pt x="561" y="452"/>
                    <a:pt x="494" y="487"/>
                  </a:cubicBezTo>
                  <a:cubicBezTo>
                    <a:pt x="477" y="496"/>
                    <a:pt x="453" y="512"/>
                    <a:pt x="424" y="531"/>
                  </a:cubicBezTo>
                  <a:cubicBezTo>
                    <a:pt x="343" y="584"/>
                    <a:pt x="236" y="655"/>
                    <a:pt x="168" y="655"/>
                  </a:cubicBezTo>
                  <a:close/>
                  <a:moveTo>
                    <a:pt x="173" y="11"/>
                  </a:moveTo>
                  <a:cubicBezTo>
                    <a:pt x="119" y="11"/>
                    <a:pt x="60" y="21"/>
                    <a:pt x="29" y="52"/>
                  </a:cubicBezTo>
                  <a:cubicBezTo>
                    <a:pt x="11" y="69"/>
                    <a:pt x="4" y="92"/>
                    <a:pt x="9" y="119"/>
                  </a:cubicBezTo>
                  <a:cubicBezTo>
                    <a:pt x="13" y="141"/>
                    <a:pt x="21" y="163"/>
                    <a:pt x="31" y="186"/>
                  </a:cubicBezTo>
                  <a:cubicBezTo>
                    <a:pt x="44" y="220"/>
                    <a:pt x="59" y="255"/>
                    <a:pt x="61" y="297"/>
                  </a:cubicBezTo>
                  <a:cubicBezTo>
                    <a:pt x="62" y="316"/>
                    <a:pt x="63" y="334"/>
                    <a:pt x="64" y="352"/>
                  </a:cubicBezTo>
                  <a:cubicBezTo>
                    <a:pt x="67" y="417"/>
                    <a:pt x="70" y="472"/>
                    <a:pt x="67" y="502"/>
                  </a:cubicBezTo>
                  <a:cubicBezTo>
                    <a:pt x="59" y="569"/>
                    <a:pt x="60" y="619"/>
                    <a:pt x="145" y="648"/>
                  </a:cubicBezTo>
                  <a:cubicBezTo>
                    <a:pt x="152" y="650"/>
                    <a:pt x="159" y="651"/>
                    <a:pt x="167" y="651"/>
                  </a:cubicBezTo>
                  <a:cubicBezTo>
                    <a:pt x="235" y="651"/>
                    <a:pt x="346" y="578"/>
                    <a:pt x="422" y="527"/>
                  </a:cubicBezTo>
                  <a:cubicBezTo>
                    <a:pt x="451" y="509"/>
                    <a:pt x="475" y="493"/>
                    <a:pt x="492" y="484"/>
                  </a:cubicBezTo>
                  <a:cubicBezTo>
                    <a:pt x="557" y="449"/>
                    <a:pt x="587" y="365"/>
                    <a:pt x="567" y="274"/>
                  </a:cubicBezTo>
                  <a:cubicBezTo>
                    <a:pt x="547" y="188"/>
                    <a:pt x="356" y="40"/>
                    <a:pt x="258" y="19"/>
                  </a:cubicBezTo>
                  <a:cubicBezTo>
                    <a:pt x="235" y="15"/>
                    <a:pt x="205" y="11"/>
                    <a:pt x="173" y="1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49"/>
            <p:cNvSpPr/>
            <p:nvPr/>
          </p:nvSpPr>
          <p:spPr>
            <a:xfrm>
              <a:off x="5381195" y="2729970"/>
              <a:ext cx="664228" cy="1338394"/>
            </a:xfrm>
            <a:custGeom>
              <a:avLst/>
              <a:gdLst/>
              <a:ahLst/>
              <a:cxnLst/>
              <a:rect l="l" t="t" r="r" b="b"/>
              <a:pathLst>
                <a:path w="710" h="1430" extrusionOk="0">
                  <a:moveTo>
                    <a:pt x="304" y="1427"/>
                  </a:moveTo>
                  <a:cubicBezTo>
                    <a:pt x="141" y="1427"/>
                    <a:pt x="62" y="1380"/>
                    <a:pt x="33" y="1272"/>
                  </a:cubicBezTo>
                  <a:cubicBezTo>
                    <a:pt x="13" y="1199"/>
                    <a:pt x="19" y="998"/>
                    <a:pt x="24" y="820"/>
                  </a:cubicBezTo>
                  <a:cubicBezTo>
                    <a:pt x="27" y="704"/>
                    <a:pt x="29" y="604"/>
                    <a:pt x="25" y="560"/>
                  </a:cubicBezTo>
                  <a:cubicBezTo>
                    <a:pt x="14" y="461"/>
                    <a:pt x="0" y="87"/>
                    <a:pt x="76" y="14"/>
                  </a:cubicBezTo>
                  <a:cubicBezTo>
                    <a:pt x="86" y="4"/>
                    <a:pt x="98" y="0"/>
                    <a:pt x="111" y="2"/>
                  </a:cubicBezTo>
                  <a:cubicBezTo>
                    <a:pt x="116" y="2"/>
                    <a:pt x="277" y="13"/>
                    <a:pt x="297" y="151"/>
                  </a:cubicBezTo>
                  <a:cubicBezTo>
                    <a:pt x="300" y="171"/>
                    <a:pt x="302" y="191"/>
                    <a:pt x="305" y="211"/>
                  </a:cubicBezTo>
                  <a:cubicBezTo>
                    <a:pt x="320" y="333"/>
                    <a:pt x="335" y="448"/>
                    <a:pt x="399" y="462"/>
                  </a:cubicBezTo>
                  <a:cubicBezTo>
                    <a:pt x="451" y="473"/>
                    <a:pt x="512" y="518"/>
                    <a:pt x="540" y="568"/>
                  </a:cubicBezTo>
                  <a:cubicBezTo>
                    <a:pt x="559" y="602"/>
                    <a:pt x="564" y="637"/>
                    <a:pt x="553" y="668"/>
                  </a:cubicBezTo>
                  <a:cubicBezTo>
                    <a:pt x="522" y="756"/>
                    <a:pt x="536" y="948"/>
                    <a:pt x="581" y="1063"/>
                  </a:cubicBezTo>
                  <a:cubicBezTo>
                    <a:pt x="598" y="1108"/>
                    <a:pt x="625" y="1150"/>
                    <a:pt x="648" y="1186"/>
                  </a:cubicBezTo>
                  <a:cubicBezTo>
                    <a:pt x="681" y="1239"/>
                    <a:pt x="710" y="1285"/>
                    <a:pt x="701" y="1324"/>
                  </a:cubicBezTo>
                  <a:cubicBezTo>
                    <a:pt x="683" y="1396"/>
                    <a:pt x="498" y="1419"/>
                    <a:pt x="347" y="1426"/>
                  </a:cubicBezTo>
                  <a:cubicBezTo>
                    <a:pt x="332" y="1426"/>
                    <a:pt x="318" y="1427"/>
                    <a:pt x="304" y="1427"/>
                  </a:cubicBezTo>
                  <a:close/>
                  <a:moveTo>
                    <a:pt x="105" y="5"/>
                  </a:moveTo>
                  <a:cubicBezTo>
                    <a:pt x="96" y="5"/>
                    <a:pt x="87" y="9"/>
                    <a:pt x="79" y="17"/>
                  </a:cubicBezTo>
                  <a:cubicBezTo>
                    <a:pt x="4" y="89"/>
                    <a:pt x="18" y="461"/>
                    <a:pt x="29" y="559"/>
                  </a:cubicBezTo>
                  <a:cubicBezTo>
                    <a:pt x="33" y="604"/>
                    <a:pt x="31" y="704"/>
                    <a:pt x="28" y="820"/>
                  </a:cubicBezTo>
                  <a:cubicBezTo>
                    <a:pt x="23" y="997"/>
                    <a:pt x="17" y="1199"/>
                    <a:pt x="37" y="1271"/>
                  </a:cubicBezTo>
                  <a:cubicBezTo>
                    <a:pt x="67" y="1386"/>
                    <a:pt x="157" y="1430"/>
                    <a:pt x="347" y="1422"/>
                  </a:cubicBezTo>
                  <a:cubicBezTo>
                    <a:pt x="562" y="1412"/>
                    <a:pt x="683" y="1378"/>
                    <a:pt x="697" y="1323"/>
                  </a:cubicBezTo>
                  <a:cubicBezTo>
                    <a:pt x="706" y="1286"/>
                    <a:pt x="677" y="1241"/>
                    <a:pt x="644" y="1188"/>
                  </a:cubicBezTo>
                  <a:cubicBezTo>
                    <a:pt x="621" y="1152"/>
                    <a:pt x="595" y="1110"/>
                    <a:pt x="577" y="1064"/>
                  </a:cubicBezTo>
                  <a:cubicBezTo>
                    <a:pt x="532" y="949"/>
                    <a:pt x="518" y="756"/>
                    <a:pt x="549" y="667"/>
                  </a:cubicBezTo>
                  <a:cubicBezTo>
                    <a:pt x="559" y="637"/>
                    <a:pt x="555" y="603"/>
                    <a:pt x="536" y="570"/>
                  </a:cubicBezTo>
                  <a:cubicBezTo>
                    <a:pt x="509" y="521"/>
                    <a:pt x="449" y="476"/>
                    <a:pt x="398" y="465"/>
                  </a:cubicBezTo>
                  <a:cubicBezTo>
                    <a:pt x="332" y="451"/>
                    <a:pt x="317" y="335"/>
                    <a:pt x="301" y="211"/>
                  </a:cubicBezTo>
                  <a:cubicBezTo>
                    <a:pt x="298" y="192"/>
                    <a:pt x="296" y="171"/>
                    <a:pt x="293" y="152"/>
                  </a:cubicBezTo>
                  <a:cubicBezTo>
                    <a:pt x="273" y="15"/>
                    <a:pt x="112" y="6"/>
                    <a:pt x="111" y="6"/>
                  </a:cubicBezTo>
                  <a:cubicBezTo>
                    <a:pt x="110" y="6"/>
                    <a:pt x="110" y="6"/>
                    <a:pt x="110" y="6"/>
                  </a:cubicBezTo>
                  <a:cubicBezTo>
                    <a:pt x="109" y="5"/>
                    <a:pt x="107" y="5"/>
                    <a:pt x="105" y="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49"/>
            <p:cNvSpPr/>
            <p:nvPr/>
          </p:nvSpPr>
          <p:spPr>
            <a:xfrm>
              <a:off x="5464312" y="3187468"/>
              <a:ext cx="319682" cy="681275"/>
            </a:xfrm>
            <a:custGeom>
              <a:avLst/>
              <a:gdLst/>
              <a:ahLst/>
              <a:cxnLst/>
              <a:rect l="l" t="t" r="r" b="b"/>
              <a:pathLst>
                <a:path w="341" h="728" extrusionOk="0">
                  <a:moveTo>
                    <a:pt x="209" y="725"/>
                  </a:moveTo>
                  <a:cubicBezTo>
                    <a:pt x="204" y="725"/>
                    <a:pt x="199" y="725"/>
                    <a:pt x="194" y="725"/>
                  </a:cubicBezTo>
                  <a:cubicBezTo>
                    <a:pt x="120" y="717"/>
                    <a:pt x="41" y="698"/>
                    <a:pt x="20" y="603"/>
                  </a:cubicBezTo>
                  <a:cubicBezTo>
                    <a:pt x="0" y="514"/>
                    <a:pt x="14" y="139"/>
                    <a:pt x="24" y="70"/>
                  </a:cubicBezTo>
                  <a:cubicBezTo>
                    <a:pt x="29" y="33"/>
                    <a:pt x="48" y="17"/>
                    <a:pt x="64" y="10"/>
                  </a:cubicBezTo>
                  <a:cubicBezTo>
                    <a:pt x="85" y="0"/>
                    <a:pt x="112" y="1"/>
                    <a:pt x="131" y="13"/>
                  </a:cubicBezTo>
                  <a:cubicBezTo>
                    <a:pt x="165" y="34"/>
                    <a:pt x="300" y="149"/>
                    <a:pt x="308" y="242"/>
                  </a:cubicBezTo>
                  <a:cubicBezTo>
                    <a:pt x="311" y="282"/>
                    <a:pt x="299" y="328"/>
                    <a:pt x="289" y="368"/>
                  </a:cubicBezTo>
                  <a:cubicBezTo>
                    <a:pt x="280" y="404"/>
                    <a:pt x="272" y="434"/>
                    <a:pt x="276" y="454"/>
                  </a:cubicBezTo>
                  <a:cubicBezTo>
                    <a:pt x="280" y="477"/>
                    <a:pt x="298" y="501"/>
                    <a:pt x="315" y="523"/>
                  </a:cubicBezTo>
                  <a:cubicBezTo>
                    <a:pt x="329" y="541"/>
                    <a:pt x="341" y="556"/>
                    <a:pt x="340" y="567"/>
                  </a:cubicBezTo>
                  <a:cubicBezTo>
                    <a:pt x="328" y="671"/>
                    <a:pt x="283" y="725"/>
                    <a:pt x="209" y="725"/>
                  </a:cubicBezTo>
                  <a:close/>
                  <a:moveTo>
                    <a:pt x="95" y="7"/>
                  </a:moveTo>
                  <a:cubicBezTo>
                    <a:pt x="85" y="7"/>
                    <a:pt x="75" y="9"/>
                    <a:pt x="66" y="13"/>
                  </a:cubicBezTo>
                  <a:cubicBezTo>
                    <a:pt x="51" y="20"/>
                    <a:pt x="33" y="36"/>
                    <a:pt x="28" y="71"/>
                  </a:cubicBezTo>
                  <a:cubicBezTo>
                    <a:pt x="18" y="139"/>
                    <a:pt x="4" y="514"/>
                    <a:pt x="24" y="602"/>
                  </a:cubicBezTo>
                  <a:cubicBezTo>
                    <a:pt x="45" y="694"/>
                    <a:pt x="118" y="713"/>
                    <a:pt x="194" y="721"/>
                  </a:cubicBezTo>
                  <a:cubicBezTo>
                    <a:pt x="275" y="728"/>
                    <a:pt x="324" y="675"/>
                    <a:pt x="336" y="566"/>
                  </a:cubicBezTo>
                  <a:cubicBezTo>
                    <a:pt x="337" y="557"/>
                    <a:pt x="325" y="542"/>
                    <a:pt x="312" y="525"/>
                  </a:cubicBezTo>
                  <a:cubicBezTo>
                    <a:pt x="295" y="504"/>
                    <a:pt x="276" y="479"/>
                    <a:pt x="272" y="455"/>
                  </a:cubicBezTo>
                  <a:cubicBezTo>
                    <a:pt x="268" y="434"/>
                    <a:pt x="276" y="403"/>
                    <a:pt x="285" y="367"/>
                  </a:cubicBezTo>
                  <a:cubicBezTo>
                    <a:pt x="295" y="327"/>
                    <a:pt x="307" y="282"/>
                    <a:pt x="304" y="243"/>
                  </a:cubicBezTo>
                  <a:cubicBezTo>
                    <a:pt x="296" y="151"/>
                    <a:pt x="158" y="34"/>
                    <a:pt x="129" y="16"/>
                  </a:cubicBezTo>
                  <a:cubicBezTo>
                    <a:pt x="119" y="10"/>
                    <a:pt x="107" y="7"/>
                    <a:pt x="9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49"/>
            <p:cNvSpPr/>
            <p:nvPr/>
          </p:nvSpPr>
          <p:spPr>
            <a:xfrm>
              <a:off x="5543877" y="3414796"/>
              <a:ext cx="120059" cy="314708"/>
            </a:xfrm>
            <a:custGeom>
              <a:avLst/>
              <a:gdLst/>
              <a:ahLst/>
              <a:cxnLst/>
              <a:rect l="l" t="t" r="r" b="b"/>
              <a:pathLst>
                <a:path w="128" h="336" extrusionOk="0">
                  <a:moveTo>
                    <a:pt x="57" y="336"/>
                  </a:moveTo>
                  <a:cubicBezTo>
                    <a:pt x="53" y="336"/>
                    <a:pt x="48" y="335"/>
                    <a:pt x="44" y="333"/>
                  </a:cubicBezTo>
                  <a:cubicBezTo>
                    <a:pt x="0" y="319"/>
                    <a:pt x="8" y="260"/>
                    <a:pt x="15" y="208"/>
                  </a:cubicBezTo>
                  <a:cubicBezTo>
                    <a:pt x="17" y="187"/>
                    <a:pt x="20" y="167"/>
                    <a:pt x="19" y="152"/>
                  </a:cubicBezTo>
                  <a:cubicBezTo>
                    <a:pt x="15" y="97"/>
                    <a:pt x="15" y="6"/>
                    <a:pt x="65" y="2"/>
                  </a:cubicBezTo>
                  <a:cubicBezTo>
                    <a:pt x="77" y="0"/>
                    <a:pt x="88" y="5"/>
                    <a:pt x="98" y="15"/>
                  </a:cubicBezTo>
                  <a:cubicBezTo>
                    <a:pt x="120" y="39"/>
                    <a:pt x="128" y="94"/>
                    <a:pt x="119" y="152"/>
                  </a:cubicBezTo>
                  <a:cubicBezTo>
                    <a:pt x="116" y="166"/>
                    <a:pt x="115" y="182"/>
                    <a:pt x="113" y="198"/>
                  </a:cubicBezTo>
                  <a:cubicBezTo>
                    <a:pt x="106" y="253"/>
                    <a:pt x="99" y="314"/>
                    <a:pt x="72" y="331"/>
                  </a:cubicBezTo>
                  <a:cubicBezTo>
                    <a:pt x="68" y="334"/>
                    <a:pt x="62" y="336"/>
                    <a:pt x="57" y="336"/>
                  </a:cubicBezTo>
                  <a:close/>
                  <a:moveTo>
                    <a:pt x="68" y="5"/>
                  </a:moveTo>
                  <a:cubicBezTo>
                    <a:pt x="67" y="5"/>
                    <a:pt x="66" y="5"/>
                    <a:pt x="65" y="6"/>
                  </a:cubicBezTo>
                  <a:cubicBezTo>
                    <a:pt x="17" y="10"/>
                    <a:pt x="19" y="109"/>
                    <a:pt x="23" y="151"/>
                  </a:cubicBezTo>
                  <a:cubicBezTo>
                    <a:pt x="24" y="167"/>
                    <a:pt x="21" y="187"/>
                    <a:pt x="18" y="208"/>
                  </a:cubicBezTo>
                  <a:cubicBezTo>
                    <a:pt x="12" y="259"/>
                    <a:pt x="4" y="316"/>
                    <a:pt x="45" y="330"/>
                  </a:cubicBezTo>
                  <a:cubicBezTo>
                    <a:pt x="55" y="333"/>
                    <a:pt x="63" y="332"/>
                    <a:pt x="70" y="328"/>
                  </a:cubicBezTo>
                  <a:cubicBezTo>
                    <a:pt x="95" y="312"/>
                    <a:pt x="102" y="251"/>
                    <a:pt x="109" y="198"/>
                  </a:cubicBezTo>
                  <a:cubicBezTo>
                    <a:pt x="111" y="181"/>
                    <a:pt x="112" y="165"/>
                    <a:pt x="115" y="151"/>
                  </a:cubicBezTo>
                  <a:cubicBezTo>
                    <a:pt x="124" y="95"/>
                    <a:pt x="116" y="41"/>
                    <a:pt x="95" y="18"/>
                  </a:cubicBezTo>
                  <a:cubicBezTo>
                    <a:pt x="87" y="10"/>
                    <a:pt x="78" y="5"/>
                    <a:pt x="68" y="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49"/>
            <p:cNvSpPr/>
            <p:nvPr/>
          </p:nvSpPr>
          <p:spPr>
            <a:xfrm>
              <a:off x="6444670" y="2063615"/>
              <a:ext cx="489469" cy="195360"/>
            </a:xfrm>
            <a:custGeom>
              <a:avLst/>
              <a:gdLst/>
              <a:ahLst/>
              <a:cxnLst/>
              <a:rect l="l" t="t" r="r" b="b"/>
              <a:pathLst>
                <a:path w="523" h="209" extrusionOk="0">
                  <a:moveTo>
                    <a:pt x="283" y="206"/>
                  </a:moveTo>
                  <a:cubicBezTo>
                    <a:pt x="207" y="206"/>
                    <a:pt x="116" y="192"/>
                    <a:pt x="62" y="169"/>
                  </a:cubicBezTo>
                  <a:cubicBezTo>
                    <a:pt x="0" y="144"/>
                    <a:pt x="6" y="104"/>
                    <a:pt x="14" y="59"/>
                  </a:cubicBezTo>
                  <a:cubicBezTo>
                    <a:pt x="15" y="54"/>
                    <a:pt x="16" y="49"/>
                    <a:pt x="17" y="43"/>
                  </a:cubicBezTo>
                  <a:cubicBezTo>
                    <a:pt x="18" y="35"/>
                    <a:pt x="22" y="28"/>
                    <a:pt x="29" y="23"/>
                  </a:cubicBezTo>
                  <a:cubicBezTo>
                    <a:pt x="51" y="7"/>
                    <a:pt x="102" y="15"/>
                    <a:pt x="147" y="22"/>
                  </a:cubicBezTo>
                  <a:cubicBezTo>
                    <a:pt x="166" y="26"/>
                    <a:pt x="184" y="29"/>
                    <a:pt x="199" y="30"/>
                  </a:cubicBezTo>
                  <a:cubicBezTo>
                    <a:pt x="229" y="32"/>
                    <a:pt x="270" y="23"/>
                    <a:pt x="308" y="15"/>
                  </a:cubicBezTo>
                  <a:cubicBezTo>
                    <a:pt x="346" y="7"/>
                    <a:pt x="381" y="0"/>
                    <a:pt x="407" y="2"/>
                  </a:cubicBezTo>
                  <a:cubicBezTo>
                    <a:pt x="437" y="4"/>
                    <a:pt x="476" y="31"/>
                    <a:pt x="499" y="65"/>
                  </a:cubicBezTo>
                  <a:cubicBezTo>
                    <a:pt x="517" y="91"/>
                    <a:pt x="523" y="116"/>
                    <a:pt x="517" y="136"/>
                  </a:cubicBezTo>
                  <a:cubicBezTo>
                    <a:pt x="503" y="182"/>
                    <a:pt x="450" y="188"/>
                    <a:pt x="383" y="197"/>
                  </a:cubicBezTo>
                  <a:cubicBezTo>
                    <a:pt x="371" y="198"/>
                    <a:pt x="359" y="200"/>
                    <a:pt x="347" y="202"/>
                  </a:cubicBezTo>
                  <a:cubicBezTo>
                    <a:pt x="328" y="204"/>
                    <a:pt x="306" y="206"/>
                    <a:pt x="283" y="206"/>
                  </a:cubicBezTo>
                  <a:close/>
                  <a:moveTo>
                    <a:pt x="70" y="18"/>
                  </a:moveTo>
                  <a:cubicBezTo>
                    <a:pt x="54" y="18"/>
                    <a:pt x="40" y="20"/>
                    <a:pt x="31" y="27"/>
                  </a:cubicBezTo>
                  <a:cubicBezTo>
                    <a:pt x="25" y="31"/>
                    <a:pt x="22" y="36"/>
                    <a:pt x="21" y="44"/>
                  </a:cubicBezTo>
                  <a:cubicBezTo>
                    <a:pt x="20" y="49"/>
                    <a:pt x="19" y="55"/>
                    <a:pt x="18" y="60"/>
                  </a:cubicBezTo>
                  <a:cubicBezTo>
                    <a:pt x="10" y="105"/>
                    <a:pt x="4" y="141"/>
                    <a:pt x="63" y="166"/>
                  </a:cubicBezTo>
                  <a:cubicBezTo>
                    <a:pt x="133" y="194"/>
                    <a:pt x="265" y="209"/>
                    <a:pt x="346" y="198"/>
                  </a:cubicBezTo>
                  <a:cubicBezTo>
                    <a:pt x="359" y="196"/>
                    <a:pt x="371" y="194"/>
                    <a:pt x="382" y="193"/>
                  </a:cubicBezTo>
                  <a:cubicBezTo>
                    <a:pt x="448" y="185"/>
                    <a:pt x="500" y="178"/>
                    <a:pt x="513" y="135"/>
                  </a:cubicBezTo>
                  <a:cubicBezTo>
                    <a:pt x="519" y="116"/>
                    <a:pt x="513" y="92"/>
                    <a:pt x="496" y="68"/>
                  </a:cubicBezTo>
                  <a:cubicBezTo>
                    <a:pt x="473" y="34"/>
                    <a:pt x="435" y="8"/>
                    <a:pt x="407" y="6"/>
                  </a:cubicBezTo>
                  <a:cubicBezTo>
                    <a:pt x="382" y="4"/>
                    <a:pt x="346" y="11"/>
                    <a:pt x="309" y="19"/>
                  </a:cubicBezTo>
                  <a:cubicBezTo>
                    <a:pt x="270" y="27"/>
                    <a:pt x="230" y="36"/>
                    <a:pt x="199" y="34"/>
                  </a:cubicBezTo>
                  <a:cubicBezTo>
                    <a:pt x="184" y="33"/>
                    <a:pt x="166" y="30"/>
                    <a:pt x="146" y="26"/>
                  </a:cubicBezTo>
                  <a:cubicBezTo>
                    <a:pt x="121" y="22"/>
                    <a:pt x="93" y="18"/>
                    <a:pt x="7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49"/>
            <p:cNvSpPr/>
            <p:nvPr/>
          </p:nvSpPr>
          <p:spPr>
            <a:xfrm>
              <a:off x="7694271" y="2246898"/>
              <a:ext cx="274216" cy="206016"/>
            </a:xfrm>
            <a:custGeom>
              <a:avLst/>
              <a:gdLst/>
              <a:ahLst/>
              <a:cxnLst/>
              <a:rect l="l" t="t" r="r" b="b"/>
              <a:pathLst>
                <a:path w="293" h="220" extrusionOk="0">
                  <a:moveTo>
                    <a:pt x="87" y="218"/>
                  </a:moveTo>
                  <a:cubicBezTo>
                    <a:pt x="81" y="218"/>
                    <a:pt x="76" y="218"/>
                    <a:pt x="71" y="217"/>
                  </a:cubicBezTo>
                  <a:cubicBezTo>
                    <a:pt x="57" y="213"/>
                    <a:pt x="47" y="206"/>
                    <a:pt x="43" y="194"/>
                  </a:cubicBezTo>
                  <a:cubicBezTo>
                    <a:pt x="40" y="188"/>
                    <a:pt x="38" y="182"/>
                    <a:pt x="35" y="175"/>
                  </a:cubicBezTo>
                  <a:cubicBezTo>
                    <a:pt x="19" y="137"/>
                    <a:pt x="0" y="88"/>
                    <a:pt x="43" y="54"/>
                  </a:cubicBezTo>
                  <a:cubicBezTo>
                    <a:pt x="94" y="15"/>
                    <a:pt x="150" y="8"/>
                    <a:pt x="197" y="4"/>
                  </a:cubicBezTo>
                  <a:cubicBezTo>
                    <a:pt x="198" y="6"/>
                    <a:pt x="198" y="6"/>
                    <a:pt x="198" y="6"/>
                  </a:cubicBezTo>
                  <a:cubicBezTo>
                    <a:pt x="197" y="4"/>
                    <a:pt x="197" y="4"/>
                    <a:pt x="197" y="4"/>
                  </a:cubicBezTo>
                  <a:cubicBezTo>
                    <a:pt x="247" y="0"/>
                    <a:pt x="270" y="36"/>
                    <a:pt x="284" y="63"/>
                  </a:cubicBezTo>
                  <a:cubicBezTo>
                    <a:pt x="293" y="82"/>
                    <a:pt x="256" y="116"/>
                    <a:pt x="221" y="148"/>
                  </a:cubicBezTo>
                  <a:cubicBezTo>
                    <a:pt x="210" y="158"/>
                    <a:pt x="200" y="167"/>
                    <a:pt x="191" y="176"/>
                  </a:cubicBezTo>
                  <a:cubicBezTo>
                    <a:pt x="167" y="201"/>
                    <a:pt x="121" y="218"/>
                    <a:pt x="87" y="218"/>
                  </a:cubicBezTo>
                  <a:close/>
                  <a:moveTo>
                    <a:pt x="204" y="8"/>
                  </a:moveTo>
                  <a:cubicBezTo>
                    <a:pt x="202" y="8"/>
                    <a:pt x="200" y="8"/>
                    <a:pt x="198" y="8"/>
                  </a:cubicBezTo>
                  <a:cubicBezTo>
                    <a:pt x="151" y="12"/>
                    <a:pt x="96" y="19"/>
                    <a:pt x="46" y="58"/>
                  </a:cubicBezTo>
                  <a:cubicBezTo>
                    <a:pt x="4" y="89"/>
                    <a:pt x="23" y="134"/>
                    <a:pt x="39" y="174"/>
                  </a:cubicBezTo>
                  <a:cubicBezTo>
                    <a:pt x="42" y="181"/>
                    <a:pt x="44" y="187"/>
                    <a:pt x="46" y="193"/>
                  </a:cubicBezTo>
                  <a:cubicBezTo>
                    <a:pt x="50" y="203"/>
                    <a:pt x="59" y="210"/>
                    <a:pt x="72" y="213"/>
                  </a:cubicBezTo>
                  <a:cubicBezTo>
                    <a:pt x="105" y="220"/>
                    <a:pt x="161" y="201"/>
                    <a:pt x="189" y="173"/>
                  </a:cubicBezTo>
                  <a:cubicBezTo>
                    <a:pt x="197" y="164"/>
                    <a:pt x="208" y="155"/>
                    <a:pt x="218" y="145"/>
                  </a:cubicBezTo>
                  <a:cubicBezTo>
                    <a:pt x="251" y="115"/>
                    <a:pt x="288" y="81"/>
                    <a:pt x="280" y="65"/>
                  </a:cubicBezTo>
                  <a:cubicBezTo>
                    <a:pt x="268" y="40"/>
                    <a:pt x="247" y="8"/>
                    <a:pt x="204"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49"/>
            <p:cNvSpPr/>
            <p:nvPr/>
          </p:nvSpPr>
          <p:spPr>
            <a:xfrm>
              <a:off x="7653068" y="2122578"/>
              <a:ext cx="378646" cy="436186"/>
            </a:xfrm>
            <a:custGeom>
              <a:avLst/>
              <a:gdLst/>
              <a:ahLst/>
              <a:cxnLst/>
              <a:rect l="l" t="t" r="r" b="b"/>
              <a:pathLst>
                <a:path w="405" h="466" extrusionOk="0">
                  <a:moveTo>
                    <a:pt x="89" y="455"/>
                  </a:moveTo>
                  <a:cubicBezTo>
                    <a:pt x="80" y="455"/>
                    <a:pt x="72" y="454"/>
                    <a:pt x="65" y="450"/>
                  </a:cubicBezTo>
                  <a:cubicBezTo>
                    <a:pt x="22" y="430"/>
                    <a:pt x="7" y="361"/>
                    <a:pt x="18" y="308"/>
                  </a:cubicBezTo>
                  <a:cubicBezTo>
                    <a:pt x="24" y="276"/>
                    <a:pt x="17" y="223"/>
                    <a:pt x="10" y="172"/>
                  </a:cubicBezTo>
                  <a:cubicBezTo>
                    <a:pt x="7" y="144"/>
                    <a:pt x="3" y="119"/>
                    <a:pt x="2" y="97"/>
                  </a:cubicBezTo>
                  <a:cubicBezTo>
                    <a:pt x="0" y="63"/>
                    <a:pt x="14" y="41"/>
                    <a:pt x="27" y="29"/>
                  </a:cubicBezTo>
                  <a:cubicBezTo>
                    <a:pt x="46" y="10"/>
                    <a:pt x="75" y="0"/>
                    <a:pt x="100" y="3"/>
                  </a:cubicBezTo>
                  <a:cubicBezTo>
                    <a:pt x="139" y="6"/>
                    <a:pt x="174" y="24"/>
                    <a:pt x="222" y="49"/>
                  </a:cubicBezTo>
                  <a:cubicBezTo>
                    <a:pt x="233" y="55"/>
                    <a:pt x="233" y="55"/>
                    <a:pt x="233" y="55"/>
                  </a:cubicBezTo>
                  <a:cubicBezTo>
                    <a:pt x="251" y="64"/>
                    <a:pt x="270" y="71"/>
                    <a:pt x="289" y="77"/>
                  </a:cubicBezTo>
                  <a:cubicBezTo>
                    <a:pt x="324" y="89"/>
                    <a:pt x="357" y="100"/>
                    <a:pt x="383" y="131"/>
                  </a:cubicBezTo>
                  <a:cubicBezTo>
                    <a:pt x="398" y="149"/>
                    <a:pt x="405" y="170"/>
                    <a:pt x="402" y="192"/>
                  </a:cubicBezTo>
                  <a:cubicBezTo>
                    <a:pt x="399" y="221"/>
                    <a:pt x="381" y="251"/>
                    <a:pt x="355" y="272"/>
                  </a:cubicBezTo>
                  <a:cubicBezTo>
                    <a:pt x="351" y="275"/>
                    <a:pt x="346" y="279"/>
                    <a:pt x="342" y="283"/>
                  </a:cubicBezTo>
                  <a:cubicBezTo>
                    <a:pt x="305" y="311"/>
                    <a:pt x="260" y="346"/>
                    <a:pt x="237" y="380"/>
                  </a:cubicBezTo>
                  <a:cubicBezTo>
                    <a:pt x="215" y="413"/>
                    <a:pt x="138" y="455"/>
                    <a:pt x="89" y="455"/>
                  </a:cubicBezTo>
                  <a:close/>
                  <a:moveTo>
                    <a:pt x="93" y="6"/>
                  </a:moveTo>
                  <a:cubicBezTo>
                    <a:pt x="70" y="6"/>
                    <a:pt x="46" y="16"/>
                    <a:pt x="30" y="32"/>
                  </a:cubicBezTo>
                  <a:cubicBezTo>
                    <a:pt x="18" y="44"/>
                    <a:pt x="4" y="64"/>
                    <a:pt x="6" y="96"/>
                  </a:cubicBezTo>
                  <a:cubicBezTo>
                    <a:pt x="7" y="118"/>
                    <a:pt x="11" y="144"/>
                    <a:pt x="14" y="171"/>
                  </a:cubicBezTo>
                  <a:cubicBezTo>
                    <a:pt x="21" y="223"/>
                    <a:pt x="28" y="276"/>
                    <a:pt x="22" y="309"/>
                  </a:cubicBezTo>
                  <a:cubicBezTo>
                    <a:pt x="11" y="360"/>
                    <a:pt x="27" y="428"/>
                    <a:pt x="67" y="447"/>
                  </a:cubicBezTo>
                  <a:cubicBezTo>
                    <a:pt x="107" y="466"/>
                    <a:pt x="209" y="415"/>
                    <a:pt x="234" y="377"/>
                  </a:cubicBezTo>
                  <a:cubicBezTo>
                    <a:pt x="257" y="343"/>
                    <a:pt x="303" y="308"/>
                    <a:pt x="339" y="279"/>
                  </a:cubicBezTo>
                  <a:cubicBezTo>
                    <a:pt x="344" y="276"/>
                    <a:pt x="348" y="272"/>
                    <a:pt x="352" y="269"/>
                  </a:cubicBezTo>
                  <a:cubicBezTo>
                    <a:pt x="372" y="253"/>
                    <a:pt x="395" y="225"/>
                    <a:pt x="398" y="192"/>
                  </a:cubicBezTo>
                  <a:cubicBezTo>
                    <a:pt x="400" y="170"/>
                    <a:pt x="394" y="151"/>
                    <a:pt x="380" y="134"/>
                  </a:cubicBezTo>
                  <a:cubicBezTo>
                    <a:pt x="355" y="103"/>
                    <a:pt x="322" y="92"/>
                    <a:pt x="288" y="81"/>
                  </a:cubicBezTo>
                  <a:cubicBezTo>
                    <a:pt x="269" y="75"/>
                    <a:pt x="250" y="68"/>
                    <a:pt x="231" y="58"/>
                  </a:cubicBezTo>
                  <a:cubicBezTo>
                    <a:pt x="220" y="53"/>
                    <a:pt x="220" y="53"/>
                    <a:pt x="220" y="53"/>
                  </a:cubicBezTo>
                  <a:cubicBezTo>
                    <a:pt x="173" y="28"/>
                    <a:pt x="138" y="10"/>
                    <a:pt x="100" y="7"/>
                  </a:cubicBezTo>
                  <a:cubicBezTo>
                    <a:pt x="97" y="6"/>
                    <a:pt x="95" y="6"/>
                    <a:pt x="93"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49"/>
            <p:cNvSpPr/>
            <p:nvPr/>
          </p:nvSpPr>
          <p:spPr>
            <a:xfrm>
              <a:off x="6377181" y="3242169"/>
              <a:ext cx="891558" cy="790677"/>
            </a:xfrm>
            <a:custGeom>
              <a:avLst/>
              <a:gdLst/>
              <a:ahLst/>
              <a:cxnLst/>
              <a:rect l="l" t="t" r="r" b="b"/>
              <a:pathLst>
                <a:path w="953" h="845" extrusionOk="0">
                  <a:moveTo>
                    <a:pt x="384" y="819"/>
                  </a:moveTo>
                  <a:cubicBezTo>
                    <a:pt x="358" y="819"/>
                    <a:pt x="336" y="811"/>
                    <a:pt x="325" y="788"/>
                  </a:cubicBezTo>
                  <a:cubicBezTo>
                    <a:pt x="313" y="765"/>
                    <a:pt x="306" y="717"/>
                    <a:pt x="298" y="661"/>
                  </a:cubicBezTo>
                  <a:cubicBezTo>
                    <a:pt x="286" y="576"/>
                    <a:pt x="272" y="480"/>
                    <a:pt x="237" y="445"/>
                  </a:cubicBezTo>
                  <a:cubicBezTo>
                    <a:pt x="208" y="415"/>
                    <a:pt x="177" y="391"/>
                    <a:pt x="147" y="368"/>
                  </a:cubicBezTo>
                  <a:cubicBezTo>
                    <a:pt x="119" y="346"/>
                    <a:pt x="89" y="323"/>
                    <a:pt x="61" y="295"/>
                  </a:cubicBezTo>
                  <a:cubicBezTo>
                    <a:pt x="8" y="242"/>
                    <a:pt x="0" y="199"/>
                    <a:pt x="32" y="138"/>
                  </a:cubicBezTo>
                  <a:cubicBezTo>
                    <a:pt x="60" y="84"/>
                    <a:pt x="132" y="46"/>
                    <a:pt x="186" y="57"/>
                  </a:cubicBezTo>
                  <a:cubicBezTo>
                    <a:pt x="234" y="67"/>
                    <a:pt x="352" y="89"/>
                    <a:pt x="407" y="95"/>
                  </a:cubicBezTo>
                  <a:cubicBezTo>
                    <a:pt x="460" y="100"/>
                    <a:pt x="568" y="74"/>
                    <a:pt x="616" y="49"/>
                  </a:cubicBezTo>
                  <a:cubicBezTo>
                    <a:pt x="692" y="12"/>
                    <a:pt x="734" y="0"/>
                    <a:pt x="744" y="13"/>
                  </a:cubicBezTo>
                  <a:cubicBezTo>
                    <a:pt x="744" y="13"/>
                    <a:pt x="744" y="13"/>
                    <a:pt x="744" y="13"/>
                  </a:cubicBezTo>
                  <a:cubicBezTo>
                    <a:pt x="747" y="16"/>
                    <a:pt x="752" y="20"/>
                    <a:pt x="757" y="24"/>
                  </a:cubicBezTo>
                  <a:cubicBezTo>
                    <a:pt x="776" y="39"/>
                    <a:pt x="804" y="62"/>
                    <a:pt x="795" y="102"/>
                  </a:cubicBezTo>
                  <a:cubicBezTo>
                    <a:pt x="785" y="153"/>
                    <a:pt x="780" y="187"/>
                    <a:pt x="811" y="223"/>
                  </a:cubicBezTo>
                  <a:cubicBezTo>
                    <a:pt x="833" y="249"/>
                    <a:pt x="861" y="313"/>
                    <a:pt x="887" y="369"/>
                  </a:cubicBezTo>
                  <a:cubicBezTo>
                    <a:pt x="898" y="395"/>
                    <a:pt x="909" y="419"/>
                    <a:pt x="918" y="437"/>
                  </a:cubicBezTo>
                  <a:cubicBezTo>
                    <a:pt x="951" y="503"/>
                    <a:pt x="953" y="560"/>
                    <a:pt x="923" y="612"/>
                  </a:cubicBezTo>
                  <a:cubicBezTo>
                    <a:pt x="898" y="656"/>
                    <a:pt x="825" y="677"/>
                    <a:pt x="765" y="694"/>
                  </a:cubicBezTo>
                  <a:cubicBezTo>
                    <a:pt x="747" y="699"/>
                    <a:pt x="730" y="704"/>
                    <a:pt x="717" y="709"/>
                  </a:cubicBezTo>
                  <a:cubicBezTo>
                    <a:pt x="696" y="717"/>
                    <a:pt x="678" y="722"/>
                    <a:pt x="658" y="727"/>
                  </a:cubicBezTo>
                  <a:cubicBezTo>
                    <a:pt x="625" y="736"/>
                    <a:pt x="591" y="745"/>
                    <a:pt x="538" y="770"/>
                  </a:cubicBezTo>
                  <a:cubicBezTo>
                    <a:pt x="490" y="794"/>
                    <a:pt x="430" y="819"/>
                    <a:pt x="384" y="819"/>
                  </a:cubicBezTo>
                  <a:close/>
                  <a:moveTo>
                    <a:pt x="166" y="59"/>
                  </a:moveTo>
                  <a:cubicBezTo>
                    <a:pt x="117" y="59"/>
                    <a:pt x="60" y="93"/>
                    <a:pt x="35" y="140"/>
                  </a:cubicBezTo>
                  <a:cubicBezTo>
                    <a:pt x="4" y="199"/>
                    <a:pt x="12" y="240"/>
                    <a:pt x="64" y="292"/>
                  </a:cubicBezTo>
                  <a:cubicBezTo>
                    <a:pt x="92" y="320"/>
                    <a:pt x="120" y="342"/>
                    <a:pt x="150" y="365"/>
                  </a:cubicBezTo>
                  <a:cubicBezTo>
                    <a:pt x="180" y="388"/>
                    <a:pt x="210" y="412"/>
                    <a:pt x="240" y="442"/>
                  </a:cubicBezTo>
                  <a:cubicBezTo>
                    <a:pt x="276" y="478"/>
                    <a:pt x="290" y="575"/>
                    <a:pt x="302" y="661"/>
                  </a:cubicBezTo>
                  <a:cubicBezTo>
                    <a:pt x="310" y="714"/>
                    <a:pt x="317" y="764"/>
                    <a:pt x="329" y="786"/>
                  </a:cubicBezTo>
                  <a:cubicBezTo>
                    <a:pt x="358" y="845"/>
                    <a:pt x="461" y="803"/>
                    <a:pt x="537" y="767"/>
                  </a:cubicBezTo>
                  <a:cubicBezTo>
                    <a:pt x="590" y="741"/>
                    <a:pt x="624" y="732"/>
                    <a:pt x="657" y="723"/>
                  </a:cubicBezTo>
                  <a:cubicBezTo>
                    <a:pt x="676" y="718"/>
                    <a:pt x="694" y="713"/>
                    <a:pt x="715" y="705"/>
                  </a:cubicBezTo>
                  <a:cubicBezTo>
                    <a:pt x="729" y="700"/>
                    <a:pt x="746" y="695"/>
                    <a:pt x="764" y="690"/>
                  </a:cubicBezTo>
                  <a:cubicBezTo>
                    <a:pt x="823" y="673"/>
                    <a:pt x="896" y="652"/>
                    <a:pt x="920" y="610"/>
                  </a:cubicBezTo>
                  <a:cubicBezTo>
                    <a:pt x="948" y="560"/>
                    <a:pt x="947" y="504"/>
                    <a:pt x="914" y="439"/>
                  </a:cubicBezTo>
                  <a:cubicBezTo>
                    <a:pt x="905" y="420"/>
                    <a:pt x="894" y="396"/>
                    <a:pt x="883" y="371"/>
                  </a:cubicBezTo>
                  <a:cubicBezTo>
                    <a:pt x="858" y="315"/>
                    <a:pt x="830" y="251"/>
                    <a:pt x="808" y="226"/>
                  </a:cubicBezTo>
                  <a:cubicBezTo>
                    <a:pt x="776" y="189"/>
                    <a:pt x="780" y="154"/>
                    <a:pt x="791" y="101"/>
                  </a:cubicBezTo>
                  <a:cubicBezTo>
                    <a:pt x="799" y="64"/>
                    <a:pt x="774" y="43"/>
                    <a:pt x="755" y="28"/>
                  </a:cubicBezTo>
                  <a:cubicBezTo>
                    <a:pt x="749" y="23"/>
                    <a:pt x="744" y="19"/>
                    <a:pt x="741" y="15"/>
                  </a:cubicBezTo>
                  <a:cubicBezTo>
                    <a:pt x="741" y="15"/>
                    <a:pt x="741" y="15"/>
                    <a:pt x="741" y="15"/>
                  </a:cubicBezTo>
                  <a:cubicBezTo>
                    <a:pt x="735" y="8"/>
                    <a:pt x="708" y="8"/>
                    <a:pt x="618" y="53"/>
                  </a:cubicBezTo>
                  <a:cubicBezTo>
                    <a:pt x="568" y="78"/>
                    <a:pt x="461" y="104"/>
                    <a:pt x="407" y="99"/>
                  </a:cubicBezTo>
                  <a:cubicBezTo>
                    <a:pt x="351" y="93"/>
                    <a:pt x="233" y="71"/>
                    <a:pt x="185" y="61"/>
                  </a:cubicBezTo>
                  <a:cubicBezTo>
                    <a:pt x="179" y="60"/>
                    <a:pt x="172" y="59"/>
                    <a:pt x="166" y="5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49"/>
            <p:cNvSpPr/>
            <p:nvPr/>
          </p:nvSpPr>
          <p:spPr>
            <a:xfrm>
              <a:off x="6133513" y="3027628"/>
              <a:ext cx="1349770" cy="1174294"/>
            </a:xfrm>
            <a:custGeom>
              <a:avLst/>
              <a:gdLst/>
              <a:ahLst/>
              <a:cxnLst/>
              <a:rect l="l" t="t" r="r" b="b"/>
              <a:pathLst>
                <a:path w="1442" h="1255" extrusionOk="0">
                  <a:moveTo>
                    <a:pt x="655" y="1251"/>
                  </a:moveTo>
                  <a:cubicBezTo>
                    <a:pt x="605" y="1251"/>
                    <a:pt x="560" y="1247"/>
                    <a:pt x="535" y="1239"/>
                  </a:cubicBezTo>
                  <a:cubicBezTo>
                    <a:pt x="470" y="1220"/>
                    <a:pt x="422" y="1020"/>
                    <a:pt x="425" y="963"/>
                  </a:cubicBezTo>
                  <a:cubicBezTo>
                    <a:pt x="427" y="920"/>
                    <a:pt x="383" y="853"/>
                    <a:pt x="352" y="805"/>
                  </a:cubicBezTo>
                  <a:cubicBezTo>
                    <a:pt x="340" y="786"/>
                    <a:pt x="330" y="771"/>
                    <a:pt x="324" y="758"/>
                  </a:cubicBezTo>
                  <a:cubicBezTo>
                    <a:pt x="303" y="719"/>
                    <a:pt x="256" y="698"/>
                    <a:pt x="212" y="677"/>
                  </a:cubicBezTo>
                  <a:cubicBezTo>
                    <a:pt x="206" y="674"/>
                    <a:pt x="200" y="671"/>
                    <a:pt x="194" y="669"/>
                  </a:cubicBezTo>
                  <a:cubicBezTo>
                    <a:pt x="160" y="653"/>
                    <a:pt x="121" y="620"/>
                    <a:pt x="87" y="591"/>
                  </a:cubicBezTo>
                  <a:cubicBezTo>
                    <a:pt x="70" y="576"/>
                    <a:pt x="54" y="563"/>
                    <a:pt x="42" y="554"/>
                  </a:cubicBezTo>
                  <a:cubicBezTo>
                    <a:pt x="1" y="525"/>
                    <a:pt x="0" y="448"/>
                    <a:pt x="38" y="386"/>
                  </a:cubicBezTo>
                  <a:cubicBezTo>
                    <a:pt x="67" y="340"/>
                    <a:pt x="123" y="276"/>
                    <a:pt x="173" y="219"/>
                  </a:cubicBezTo>
                  <a:cubicBezTo>
                    <a:pt x="193" y="196"/>
                    <a:pt x="212" y="175"/>
                    <a:pt x="228" y="156"/>
                  </a:cubicBezTo>
                  <a:cubicBezTo>
                    <a:pt x="228" y="156"/>
                    <a:pt x="228" y="156"/>
                    <a:pt x="228" y="156"/>
                  </a:cubicBezTo>
                  <a:cubicBezTo>
                    <a:pt x="307" y="62"/>
                    <a:pt x="447" y="87"/>
                    <a:pt x="539" y="104"/>
                  </a:cubicBezTo>
                  <a:cubicBezTo>
                    <a:pt x="561" y="108"/>
                    <a:pt x="580" y="111"/>
                    <a:pt x="595" y="113"/>
                  </a:cubicBezTo>
                  <a:cubicBezTo>
                    <a:pt x="673" y="120"/>
                    <a:pt x="814" y="79"/>
                    <a:pt x="919" y="38"/>
                  </a:cubicBezTo>
                  <a:cubicBezTo>
                    <a:pt x="1017" y="0"/>
                    <a:pt x="1157" y="70"/>
                    <a:pt x="1207" y="132"/>
                  </a:cubicBezTo>
                  <a:cubicBezTo>
                    <a:pt x="1244" y="179"/>
                    <a:pt x="1230" y="235"/>
                    <a:pt x="1218" y="284"/>
                  </a:cubicBezTo>
                  <a:cubicBezTo>
                    <a:pt x="1213" y="304"/>
                    <a:pt x="1208" y="323"/>
                    <a:pt x="1207" y="339"/>
                  </a:cubicBezTo>
                  <a:cubicBezTo>
                    <a:pt x="1205" y="393"/>
                    <a:pt x="1330" y="522"/>
                    <a:pt x="1393" y="567"/>
                  </a:cubicBezTo>
                  <a:cubicBezTo>
                    <a:pt x="1442" y="601"/>
                    <a:pt x="1439" y="638"/>
                    <a:pt x="1433" y="721"/>
                  </a:cubicBezTo>
                  <a:cubicBezTo>
                    <a:pt x="1432" y="744"/>
                    <a:pt x="1430" y="770"/>
                    <a:pt x="1429" y="800"/>
                  </a:cubicBezTo>
                  <a:cubicBezTo>
                    <a:pt x="1423" y="944"/>
                    <a:pt x="1350" y="1029"/>
                    <a:pt x="1287" y="1087"/>
                  </a:cubicBezTo>
                  <a:cubicBezTo>
                    <a:pt x="1221" y="1147"/>
                    <a:pt x="1080" y="1127"/>
                    <a:pt x="1026" y="1120"/>
                  </a:cubicBezTo>
                  <a:cubicBezTo>
                    <a:pt x="970" y="1111"/>
                    <a:pt x="902" y="1147"/>
                    <a:pt x="868" y="1201"/>
                  </a:cubicBezTo>
                  <a:cubicBezTo>
                    <a:pt x="846" y="1237"/>
                    <a:pt x="744" y="1251"/>
                    <a:pt x="655" y="1251"/>
                  </a:cubicBezTo>
                  <a:close/>
                  <a:moveTo>
                    <a:pt x="229" y="158"/>
                  </a:moveTo>
                  <a:cubicBezTo>
                    <a:pt x="231" y="159"/>
                    <a:pt x="231" y="159"/>
                    <a:pt x="231" y="159"/>
                  </a:cubicBezTo>
                  <a:cubicBezTo>
                    <a:pt x="216" y="177"/>
                    <a:pt x="197" y="199"/>
                    <a:pt x="176" y="222"/>
                  </a:cubicBezTo>
                  <a:cubicBezTo>
                    <a:pt x="127" y="278"/>
                    <a:pt x="70" y="343"/>
                    <a:pt x="42" y="388"/>
                  </a:cubicBezTo>
                  <a:cubicBezTo>
                    <a:pt x="1" y="454"/>
                    <a:pt x="10" y="526"/>
                    <a:pt x="44" y="551"/>
                  </a:cubicBezTo>
                  <a:cubicBezTo>
                    <a:pt x="57" y="560"/>
                    <a:pt x="73" y="573"/>
                    <a:pt x="90" y="588"/>
                  </a:cubicBezTo>
                  <a:cubicBezTo>
                    <a:pt x="124" y="617"/>
                    <a:pt x="162" y="649"/>
                    <a:pt x="196" y="665"/>
                  </a:cubicBezTo>
                  <a:cubicBezTo>
                    <a:pt x="201" y="668"/>
                    <a:pt x="207" y="671"/>
                    <a:pt x="213" y="673"/>
                  </a:cubicBezTo>
                  <a:cubicBezTo>
                    <a:pt x="259" y="694"/>
                    <a:pt x="306" y="716"/>
                    <a:pt x="327" y="757"/>
                  </a:cubicBezTo>
                  <a:cubicBezTo>
                    <a:pt x="333" y="769"/>
                    <a:pt x="344" y="784"/>
                    <a:pt x="355" y="802"/>
                  </a:cubicBezTo>
                  <a:cubicBezTo>
                    <a:pt x="387" y="852"/>
                    <a:pt x="431" y="919"/>
                    <a:pt x="429" y="963"/>
                  </a:cubicBezTo>
                  <a:cubicBezTo>
                    <a:pt x="426" y="1020"/>
                    <a:pt x="473" y="1217"/>
                    <a:pt x="537" y="1236"/>
                  </a:cubicBezTo>
                  <a:cubicBezTo>
                    <a:pt x="601" y="1255"/>
                    <a:pt x="832" y="1253"/>
                    <a:pt x="865" y="1199"/>
                  </a:cubicBezTo>
                  <a:cubicBezTo>
                    <a:pt x="900" y="1143"/>
                    <a:pt x="969" y="1107"/>
                    <a:pt x="1027" y="1116"/>
                  </a:cubicBezTo>
                  <a:cubicBezTo>
                    <a:pt x="1080" y="1123"/>
                    <a:pt x="1220" y="1143"/>
                    <a:pt x="1284" y="1084"/>
                  </a:cubicBezTo>
                  <a:cubicBezTo>
                    <a:pt x="1347" y="1027"/>
                    <a:pt x="1419" y="942"/>
                    <a:pt x="1425" y="800"/>
                  </a:cubicBezTo>
                  <a:cubicBezTo>
                    <a:pt x="1426" y="769"/>
                    <a:pt x="1428" y="743"/>
                    <a:pt x="1429" y="720"/>
                  </a:cubicBezTo>
                  <a:cubicBezTo>
                    <a:pt x="1435" y="640"/>
                    <a:pt x="1438" y="603"/>
                    <a:pt x="1391" y="570"/>
                  </a:cubicBezTo>
                  <a:cubicBezTo>
                    <a:pt x="1334" y="530"/>
                    <a:pt x="1201" y="398"/>
                    <a:pt x="1203" y="339"/>
                  </a:cubicBezTo>
                  <a:cubicBezTo>
                    <a:pt x="1204" y="322"/>
                    <a:pt x="1209" y="303"/>
                    <a:pt x="1214" y="284"/>
                  </a:cubicBezTo>
                  <a:cubicBezTo>
                    <a:pt x="1226" y="235"/>
                    <a:pt x="1239" y="179"/>
                    <a:pt x="1204" y="135"/>
                  </a:cubicBezTo>
                  <a:cubicBezTo>
                    <a:pt x="1155" y="73"/>
                    <a:pt x="1017" y="5"/>
                    <a:pt x="921" y="42"/>
                  </a:cubicBezTo>
                  <a:cubicBezTo>
                    <a:pt x="815" y="83"/>
                    <a:pt x="674" y="125"/>
                    <a:pt x="595" y="117"/>
                  </a:cubicBezTo>
                  <a:cubicBezTo>
                    <a:pt x="579" y="115"/>
                    <a:pt x="560" y="112"/>
                    <a:pt x="539" y="108"/>
                  </a:cubicBezTo>
                  <a:cubicBezTo>
                    <a:pt x="447" y="91"/>
                    <a:pt x="308" y="66"/>
                    <a:pt x="231" y="159"/>
                  </a:cubicBezTo>
                  <a:lnTo>
                    <a:pt x="229" y="158"/>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49"/>
            <p:cNvSpPr/>
            <p:nvPr/>
          </p:nvSpPr>
          <p:spPr>
            <a:xfrm>
              <a:off x="5850061" y="1656555"/>
              <a:ext cx="1650981" cy="1096147"/>
            </a:xfrm>
            <a:custGeom>
              <a:avLst/>
              <a:gdLst/>
              <a:ahLst/>
              <a:cxnLst/>
              <a:rect l="l" t="t" r="r" b="b"/>
              <a:pathLst>
                <a:path w="1764" h="1171" extrusionOk="0">
                  <a:moveTo>
                    <a:pt x="1412" y="1171"/>
                  </a:moveTo>
                  <a:cubicBezTo>
                    <a:pt x="1406" y="1171"/>
                    <a:pt x="1401" y="1170"/>
                    <a:pt x="1396" y="1168"/>
                  </a:cubicBezTo>
                  <a:cubicBezTo>
                    <a:pt x="1318" y="1139"/>
                    <a:pt x="1188" y="1137"/>
                    <a:pt x="1093" y="1147"/>
                  </a:cubicBezTo>
                  <a:cubicBezTo>
                    <a:pt x="996" y="1158"/>
                    <a:pt x="754" y="1128"/>
                    <a:pt x="664" y="1056"/>
                  </a:cubicBezTo>
                  <a:cubicBezTo>
                    <a:pt x="625" y="1024"/>
                    <a:pt x="547" y="1011"/>
                    <a:pt x="472" y="998"/>
                  </a:cubicBezTo>
                  <a:cubicBezTo>
                    <a:pt x="375" y="980"/>
                    <a:pt x="283" y="964"/>
                    <a:pt x="264" y="911"/>
                  </a:cubicBezTo>
                  <a:cubicBezTo>
                    <a:pt x="239" y="844"/>
                    <a:pt x="160" y="771"/>
                    <a:pt x="103" y="717"/>
                  </a:cubicBezTo>
                  <a:cubicBezTo>
                    <a:pt x="81" y="696"/>
                    <a:pt x="61" y="678"/>
                    <a:pt x="48" y="664"/>
                  </a:cubicBezTo>
                  <a:cubicBezTo>
                    <a:pt x="0" y="610"/>
                    <a:pt x="15" y="460"/>
                    <a:pt x="77" y="381"/>
                  </a:cubicBezTo>
                  <a:cubicBezTo>
                    <a:pt x="138" y="305"/>
                    <a:pt x="236" y="80"/>
                    <a:pt x="237" y="78"/>
                  </a:cubicBezTo>
                  <a:cubicBezTo>
                    <a:pt x="237" y="77"/>
                    <a:pt x="237" y="77"/>
                    <a:pt x="237" y="77"/>
                  </a:cubicBezTo>
                  <a:cubicBezTo>
                    <a:pt x="295" y="0"/>
                    <a:pt x="427" y="12"/>
                    <a:pt x="522" y="29"/>
                  </a:cubicBezTo>
                  <a:cubicBezTo>
                    <a:pt x="605" y="43"/>
                    <a:pt x="796" y="70"/>
                    <a:pt x="936" y="90"/>
                  </a:cubicBezTo>
                  <a:cubicBezTo>
                    <a:pt x="980" y="96"/>
                    <a:pt x="1018" y="102"/>
                    <a:pt x="1045" y="106"/>
                  </a:cubicBezTo>
                  <a:cubicBezTo>
                    <a:pt x="1159" y="123"/>
                    <a:pt x="1648" y="271"/>
                    <a:pt x="1707" y="355"/>
                  </a:cubicBezTo>
                  <a:cubicBezTo>
                    <a:pt x="1764" y="435"/>
                    <a:pt x="1747" y="534"/>
                    <a:pt x="1726" y="612"/>
                  </a:cubicBezTo>
                  <a:cubicBezTo>
                    <a:pt x="1719" y="640"/>
                    <a:pt x="1715" y="673"/>
                    <a:pt x="1710" y="709"/>
                  </a:cubicBezTo>
                  <a:cubicBezTo>
                    <a:pt x="1704" y="762"/>
                    <a:pt x="1696" y="823"/>
                    <a:pt x="1676" y="882"/>
                  </a:cubicBezTo>
                  <a:cubicBezTo>
                    <a:pt x="1647" y="962"/>
                    <a:pt x="1531" y="1123"/>
                    <a:pt x="1446" y="1162"/>
                  </a:cubicBezTo>
                  <a:cubicBezTo>
                    <a:pt x="1434" y="1168"/>
                    <a:pt x="1422" y="1171"/>
                    <a:pt x="1412" y="1171"/>
                  </a:cubicBezTo>
                  <a:close/>
                  <a:moveTo>
                    <a:pt x="1199" y="1137"/>
                  </a:moveTo>
                  <a:cubicBezTo>
                    <a:pt x="1271" y="1137"/>
                    <a:pt x="1346" y="1145"/>
                    <a:pt x="1397" y="1165"/>
                  </a:cubicBezTo>
                  <a:cubicBezTo>
                    <a:pt x="1410" y="1170"/>
                    <a:pt x="1426" y="1168"/>
                    <a:pt x="1445" y="1159"/>
                  </a:cubicBezTo>
                  <a:cubicBezTo>
                    <a:pt x="1529" y="1120"/>
                    <a:pt x="1644" y="960"/>
                    <a:pt x="1672" y="881"/>
                  </a:cubicBezTo>
                  <a:cubicBezTo>
                    <a:pt x="1693" y="822"/>
                    <a:pt x="1700" y="761"/>
                    <a:pt x="1706" y="708"/>
                  </a:cubicBezTo>
                  <a:cubicBezTo>
                    <a:pt x="1711" y="673"/>
                    <a:pt x="1715" y="639"/>
                    <a:pt x="1722" y="611"/>
                  </a:cubicBezTo>
                  <a:cubicBezTo>
                    <a:pt x="1743" y="534"/>
                    <a:pt x="1760" y="436"/>
                    <a:pt x="1704" y="357"/>
                  </a:cubicBezTo>
                  <a:cubicBezTo>
                    <a:pt x="1647" y="276"/>
                    <a:pt x="1155" y="126"/>
                    <a:pt x="1044" y="110"/>
                  </a:cubicBezTo>
                  <a:cubicBezTo>
                    <a:pt x="1017" y="106"/>
                    <a:pt x="979" y="100"/>
                    <a:pt x="935" y="94"/>
                  </a:cubicBezTo>
                  <a:cubicBezTo>
                    <a:pt x="795" y="74"/>
                    <a:pt x="604" y="47"/>
                    <a:pt x="521" y="32"/>
                  </a:cubicBezTo>
                  <a:cubicBezTo>
                    <a:pt x="428" y="17"/>
                    <a:pt x="297" y="4"/>
                    <a:pt x="241" y="80"/>
                  </a:cubicBezTo>
                  <a:cubicBezTo>
                    <a:pt x="237" y="88"/>
                    <a:pt x="141" y="308"/>
                    <a:pt x="81" y="384"/>
                  </a:cubicBezTo>
                  <a:cubicBezTo>
                    <a:pt x="20" y="461"/>
                    <a:pt x="4" y="609"/>
                    <a:pt x="51" y="661"/>
                  </a:cubicBezTo>
                  <a:cubicBezTo>
                    <a:pt x="64" y="676"/>
                    <a:pt x="83" y="694"/>
                    <a:pt x="106" y="714"/>
                  </a:cubicBezTo>
                  <a:cubicBezTo>
                    <a:pt x="163" y="768"/>
                    <a:pt x="242" y="842"/>
                    <a:pt x="268" y="910"/>
                  </a:cubicBezTo>
                  <a:cubicBezTo>
                    <a:pt x="286" y="961"/>
                    <a:pt x="381" y="977"/>
                    <a:pt x="473" y="994"/>
                  </a:cubicBezTo>
                  <a:cubicBezTo>
                    <a:pt x="548" y="1007"/>
                    <a:pt x="626" y="1021"/>
                    <a:pt x="667" y="1053"/>
                  </a:cubicBezTo>
                  <a:cubicBezTo>
                    <a:pt x="756" y="1124"/>
                    <a:pt x="996" y="1154"/>
                    <a:pt x="1092" y="1143"/>
                  </a:cubicBezTo>
                  <a:cubicBezTo>
                    <a:pt x="1125" y="1140"/>
                    <a:pt x="1162" y="1137"/>
                    <a:pt x="1199" y="11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49"/>
            <p:cNvSpPr/>
            <p:nvPr/>
          </p:nvSpPr>
          <p:spPr>
            <a:xfrm>
              <a:off x="5701587" y="1588356"/>
              <a:ext cx="2467942" cy="1297192"/>
            </a:xfrm>
            <a:custGeom>
              <a:avLst/>
              <a:gdLst/>
              <a:ahLst/>
              <a:cxnLst/>
              <a:rect l="l" t="t" r="r" b="b"/>
              <a:pathLst>
                <a:path w="2637" h="1386" extrusionOk="0">
                  <a:moveTo>
                    <a:pt x="1394" y="1385"/>
                  </a:moveTo>
                  <a:cubicBezTo>
                    <a:pt x="1357" y="1385"/>
                    <a:pt x="1322" y="1384"/>
                    <a:pt x="1291" y="1383"/>
                  </a:cubicBezTo>
                  <a:cubicBezTo>
                    <a:pt x="1281" y="1383"/>
                    <a:pt x="1281" y="1383"/>
                    <a:pt x="1281" y="1383"/>
                  </a:cubicBezTo>
                  <a:cubicBezTo>
                    <a:pt x="1165" y="1380"/>
                    <a:pt x="1038" y="1368"/>
                    <a:pt x="965" y="1308"/>
                  </a:cubicBezTo>
                  <a:cubicBezTo>
                    <a:pt x="959" y="1303"/>
                    <a:pt x="959" y="1303"/>
                    <a:pt x="959" y="1303"/>
                  </a:cubicBezTo>
                  <a:cubicBezTo>
                    <a:pt x="885" y="1242"/>
                    <a:pt x="827" y="1194"/>
                    <a:pt x="739" y="1196"/>
                  </a:cubicBezTo>
                  <a:cubicBezTo>
                    <a:pt x="732" y="1196"/>
                    <a:pt x="723" y="1197"/>
                    <a:pt x="713" y="1197"/>
                  </a:cubicBezTo>
                  <a:cubicBezTo>
                    <a:pt x="605" y="1201"/>
                    <a:pt x="351" y="1211"/>
                    <a:pt x="316" y="1110"/>
                  </a:cubicBezTo>
                  <a:cubicBezTo>
                    <a:pt x="306" y="1081"/>
                    <a:pt x="299" y="1055"/>
                    <a:pt x="292" y="1032"/>
                  </a:cubicBezTo>
                  <a:cubicBezTo>
                    <a:pt x="273" y="966"/>
                    <a:pt x="258" y="917"/>
                    <a:pt x="215" y="878"/>
                  </a:cubicBezTo>
                  <a:cubicBezTo>
                    <a:pt x="165" y="832"/>
                    <a:pt x="0" y="640"/>
                    <a:pt x="47" y="548"/>
                  </a:cubicBezTo>
                  <a:cubicBezTo>
                    <a:pt x="64" y="515"/>
                    <a:pt x="91" y="474"/>
                    <a:pt x="120" y="430"/>
                  </a:cubicBezTo>
                  <a:cubicBezTo>
                    <a:pt x="168" y="358"/>
                    <a:pt x="221" y="277"/>
                    <a:pt x="236" y="220"/>
                  </a:cubicBezTo>
                  <a:cubicBezTo>
                    <a:pt x="260" y="132"/>
                    <a:pt x="449" y="0"/>
                    <a:pt x="529" y="0"/>
                  </a:cubicBezTo>
                  <a:cubicBezTo>
                    <a:pt x="530" y="0"/>
                    <a:pt x="531" y="0"/>
                    <a:pt x="531" y="0"/>
                  </a:cubicBezTo>
                  <a:cubicBezTo>
                    <a:pt x="537" y="0"/>
                    <a:pt x="544" y="1"/>
                    <a:pt x="552" y="1"/>
                  </a:cubicBezTo>
                  <a:cubicBezTo>
                    <a:pt x="660" y="5"/>
                    <a:pt x="991" y="16"/>
                    <a:pt x="1065" y="43"/>
                  </a:cubicBezTo>
                  <a:cubicBezTo>
                    <a:pt x="1091" y="52"/>
                    <a:pt x="1319" y="135"/>
                    <a:pt x="1438" y="147"/>
                  </a:cubicBezTo>
                  <a:cubicBezTo>
                    <a:pt x="1544" y="157"/>
                    <a:pt x="1791" y="272"/>
                    <a:pt x="1850" y="307"/>
                  </a:cubicBezTo>
                  <a:cubicBezTo>
                    <a:pt x="1864" y="316"/>
                    <a:pt x="1878" y="325"/>
                    <a:pt x="1891" y="335"/>
                  </a:cubicBezTo>
                  <a:cubicBezTo>
                    <a:pt x="1933" y="364"/>
                    <a:pt x="1970" y="390"/>
                    <a:pt x="2008" y="374"/>
                  </a:cubicBezTo>
                  <a:cubicBezTo>
                    <a:pt x="2038" y="361"/>
                    <a:pt x="2059" y="335"/>
                    <a:pt x="2077" y="312"/>
                  </a:cubicBezTo>
                  <a:cubicBezTo>
                    <a:pt x="2089" y="297"/>
                    <a:pt x="2100" y="283"/>
                    <a:pt x="2112" y="275"/>
                  </a:cubicBezTo>
                  <a:cubicBezTo>
                    <a:pt x="2142" y="256"/>
                    <a:pt x="2216" y="252"/>
                    <a:pt x="2257" y="262"/>
                  </a:cubicBezTo>
                  <a:cubicBezTo>
                    <a:pt x="2304" y="273"/>
                    <a:pt x="2389" y="337"/>
                    <a:pt x="2429" y="404"/>
                  </a:cubicBezTo>
                  <a:cubicBezTo>
                    <a:pt x="2454" y="445"/>
                    <a:pt x="2489" y="481"/>
                    <a:pt x="2520" y="513"/>
                  </a:cubicBezTo>
                  <a:cubicBezTo>
                    <a:pt x="2539" y="533"/>
                    <a:pt x="2557" y="552"/>
                    <a:pt x="2570" y="569"/>
                  </a:cubicBezTo>
                  <a:cubicBezTo>
                    <a:pt x="2605" y="615"/>
                    <a:pt x="2637" y="707"/>
                    <a:pt x="2627" y="765"/>
                  </a:cubicBezTo>
                  <a:cubicBezTo>
                    <a:pt x="2617" y="820"/>
                    <a:pt x="2568" y="943"/>
                    <a:pt x="2495" y="991"/>
                  </a:cubicBezTo>
                  <a:cubicBezTo>
                    <a:pt x="2461" y="1013"/>
                    <a:pt x="2433" y="1024"/>
                    <a:pt x="2400" y="1036"/>
                  </a:cubicBezTo>
                  <a:cubicBezTo>
                    <a:pt x="2369" y="1048"/>
                    <a:pt x="2333" y="1061"/>
                    <a:pt x="2284" y="1089"/>
                  </a:cubicBezTo>
                  <a:cubicBezTo>
                    <a:pt x="2244" y="1113"/>
                    <a:pt x="2224" y="1129"/>
                    <a:pt x="2210" y="1139"/>
                  </a:cubicBezTo>
                  <a:cubicBezTo>
                    <a:pt x="2190" y="1155"/>
                    <a:pt x="2182" y="1161"/>
                    <a:pt x="2150" y="1164"/>
                  </a:cubicBezTo>
                  <a:cubicBezTo>
                    <a:pt x="2121" y="1167"/>
                    <a:pt x="2093" y="1142"/>
                    <a:pt x="2064" y="1115"/>
                  </a:cubicBezTo>
                  <a:cubicBezTo>
                    <a:pt x="2039" y="1092"/>
                    <a:pt x="2013" y="1069"/>
                    <a:pt x="1984" y="1060"/>
                  </a:cubicBezTo>
                  <a:cubicBezTo>
                    <a:pt x="1966" y="1055"/>
                    <a:pt x="1951" y="1047"/>
                    <a:pt x="1938" y="1040"/>
                  </a:cubicBezTo>
                  <a:cubicBezTo>
                    <a:pt x="1906" y="1022"/>
                    <a:pt x="1886" y="1012"/>
                    <a:pt x="1853" y="1062"/>
                  </a:cubicBezTo>
                  <a:cubicBezTo>
                    <a:pt x="1848" y="1069"/>
                    <a:pt x="1842" y="1078"/>
                    <a:pt x="1836" y="1088"/>
                  </a:cubicBezTo>
                  <a:cubicBezTo>
                    <a:pt x="1779" y="1174"/>
                    <a:pt x="1674" y="1335"/>
                    <a:pt x="1604" y="1361"/>
                  </a:cubicBezTo>
                  <a:cubicBezTo>
                    <a:pt x="1553" y="1381"/>
                    <a:pt x="1471" y="1385"/>
                    <a:pt x="1394" y="1385"/>
                  </a:cubicBezTo>
                  <a:close/>
                  <a:moveTo>
                    <a:pt x="746" y="1192"/>
                  </a:moveTo>
                  <a:cubicBezTo>
                    <a:pt x="831" y="1192"/>
                    <a:pt x="889" y="1240"/>
                    <a:pt x="961" y="1300"/>
                  </a:cubicBezTo>
                  <a:cubicBezTo>
                    <a:pt x="967" y="1305"/>
                    <a:pt x="967" y="1305"/>
                    <a:pt x="967" y="1305"/>
                  </a:cubicBezTo>
                  <a:cubicBezTo>
                    <a:pt x="1039" y="1364"/>
                    <a:pt x="1166" y="1376"/>
                    <a:pt x="1281" y="1379"/>
                  </a:cubicBezTo>
                  <a:cubicBezTo>
                    <a:pt x="1291" y="1379"/>
                    <a:pt x="1291" y="1379"/>
                    <a:pt x="1291" y="1379"/>
                  </a:cubicBezTo>
                  <a:cubicBezTo>
                    <a:pt x="1385" y="1382"/>
                    <a:pt x="1528" y="1386"/>
                    <a:pt x="1603" y="1358"/>
                  </a:cubicBezTo>
                  <a:cubicBezTo>
                    <a:pt x="1671" y="1332"/>
                    <a:pt x="1776" y="1172"/>
                    <a:pt x="1832" y="1086"/>
                  </a:cubicBezTo>
                  <a:cubicBezTo>
                    <a:pt x="1839" y="1076"/>
                    <a:pt x="1845" y="1067"/>
                    <a:pt x="1850" y="1060"/>
                  </a:cubicBezTo>
                  <a:cubicBezTo>
                    <a:pt x="1885" y="1007"/>
                    <a:pt x="1907" y="1019"/>
                    <a:pt x="1940" y="1036"/>
                  </a:cubicBezTo>
                  <a:cubicBezTo>
                    <a:pt x="1953" y="1043"/>
                    <a:pt x="1967" y="1051"/>
                    <a:pt x="1985" y="1056"/>
                  </a:cubicBezTo>
                  <a:cubicBezTo>
                    <a:pt x="2015" y="1065"/>
                    <a:pt x="2041" y="1089"/>
                    <a:pt x="2067" y="1112"/>
                  </a:cubicBezTo>
                  <a:cubicBezTo>
                    <a:pt x="2095" y="1138"/>
                    <a:pt x="2122" y="1163"/>
                    <a:pt x="2150" y="1160"/>
                  </a:cubicBezTo>
                  <a:cubicBezTo>
                    <a:pt x="2180" y="1157"/>
                    <a:pt x="2188" y="1151"/>
                    <a:pt x="2207" y="1136"/>
                  </a:cubicBezTo>
                  <a:cubicBezTo>
                    <a:pt x="2221" y="1125"/>
                    <a:pt x="2242" y="1109"/>
                    <a:pt x="2282" y="1086"/>
                  </a:cubicBezTo>
                  <a:cubicBezTo>
                    <a:pt x="2331" y="1057"/>
                    <a:pt x="2367" y="1044"/>
                    <a:pt x="2399" y="1032"/>
                  </a:cubicBezTo>
                  <a:cubicBezTo>
                    <a:pt x="2431" y="1020"/>
                    <a:pt x="2459" y="1010"/>
                    <a:pt x="2493" y="987"/>
                  </a:cubicBezTo>
                  <a:cubicBezTo>
                    <a:pt x="2558" y="945"/>
                    <a:pt x="2611" y="828"/>
                    <a:pt x="2623" y="765"/>
                  </a:cubicBezTo>
                  <a:cubicBezTo>
                    <a:pt x="2633" y="707"/>
                    <a:pt x="2602" y="617"/>
                    <a:pt x="2567" y="571"/>
                  </a:cubicBezTo>
                  <a:cubicBezTo>
                    <a:pt x="2554" y="554"/>
                    <a:pt x="2536" y="536"/>
                    <a:pt x="2517" y="516"/>
                  </a:cubicBezTo>
                  <a:cubicBezTo>
                    <a:pt x="2486" y="484"/>
                    <a:pt x="2451" y="447"/>
                    <a:pt x="2426" y="406"/>
                  </a:cubicBezTo>
                  <a:cubicBezTo>
                    <a:pt x="2386" y="340"/>
                    <a:pt x="2302" y="276"/>
                    <a:pt x="2256" y="265"/>
                  </a:cubicBezTo>
                  <a:cubicBezTo>
                    <a:pt x="2256" y="265"/>
                    <a:pt x="2256" y="265"/>
                    <a:pt x="2256" y="265"/>
                  </a:cubicBezTo>
                  <a:cubicBezTo>
                    <a:pt x="2216" y="256"/>
                    <a:pt x="2143" y="260"/>
                    <a:pt x="2114" y="279"/>
                  </a:cubicBezTo>
                  <a:cubicBezTo>
                    <a:pt x="2102" y="286"/>
                    <a:pt x="2092" y="299"/>
                    <a:pt x="2080" y="314"/>
                  </a:cubicBezTo>
                  <a:cubicBezTo>
                    <a:pt x="2061" y="338"/>
                    <a:pt x="2041" y="364"/>
                    <a:pt x="2009" y="377"/>
                  </a:cubicBezTo>
                  <a:cubicBezTo>
                    <a:pt x="1970" y="394"/>
                    <a:pt x="1932" y="368"/>
                    <a:pt x="1889" y="338"/>
                  </a:cubicBezTo>
                  <a:cubicBezTo>
                    <a:pt x="1876" y="329"/>
                    <a:pt x="1862" y="319"/>
                    <a:pt x="1848" y="311"/>
                  </a:cubicBezTo>
                  <a:cubicBezTo>
                    <a:pt x="1789" y="275"/>
                    <a:pt x="1543" y="161"/>
                    <a:pt x="1438" y="151"/>
                  </a:cubicBezTo>
                  <a:cubicBezTo>
                    <a:pt x="1318" y="139"/>
                    <a:pt x="1090" y="56"/>
                    <a:pt x="1064" y="47"/>
                  </a:cubicBezTo>
                  <a:cubicBezTo>
                    <a:pt x="990" y="20"/>
                    <a:pt x="660" y="9"/>
                    <a:pt x="552" y="5"/>
                  </a:cubicBezTo>
                  <a:cubicBezTo>
                    <a:pt x="544" y="5"/>
                    <a:pt x="537" y="4"/>
                    <a:pt x="531" y="4"/>
                  </a:cubicBezTo>
                  <a:cubicBezTo>
                    <a:pt x="497" y="3"/>
                    <a:pt x="430" y="33"/>
                    <a:pt x="367" y="78"/>
                  </a:cubicBezTo>
                  <a:cubicBezTo>
                    <a:pt x="298" y="127"/>
                    <a:pt x="251" y="181"/>
                    <a:pt x="240" y="221"/>
                  </a:cubicBezTo>
                  <a:cubicBezTo>
                    <a:pt x="225" y="278"/>
                    <a:pt x="171" y="360"/>
                    <a:pt x="124" y="432"/>
                  </a:cubicBezTo>
                  <a:cubicBezTo>
                    <a:pt x="95" y="476"/>
                    <a:pt x="67" y="517"/>
                    <a:pt x="50" y="550"/>
                  </a:cubicBezTo>
                  <a:cubicBezTo>
                    <a:pt x="4" y="640"/>
                    <a:pt x="168" y="830"/>
                    <a:pt x="218" y="875"/>
                  </a:cubicBezTo>
                  <a:cubicBezTo>
                    <a:pt x="262" y="915"/>
                    <a:pt x="276" y="964"/>
                    <a:pt x="296" y="1031"/>
                  </a:cubicBezTo>
                  <a:cubicBezTo>
                    <a:pt x="303" y="1054"/>
                    <a:pt x="310" y="1080"/>
                    <a:pt x="320" y="1108"/>
                  </a:cubicBezTo>
                  <a:cubicBezTo>
                    <a:pt x="354" y="1207"/>
                    <a:pt x="606" y="1197"/>
                    <a:pt x="713" y="1193"/>
                  </a:cubicBezTo>
                  <a:cubicBezTo>
                    <a:pt x="723" y="1193"/>
                    <a:pt x="732" y="1192"/>
                    <a:pt x="739" y="1192"/>
                  </a:cubicBezTo>
                  <a:cubicBezTo>
                    <a:pt x="742" y="1192"/>
                    <a:pt x="744" y="1192"/>
                    <a:pt x="746" y="119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9"/>
            <p:cNvSpPr/>
            <p:nvPr/>
          </p:nvSpPr>
          <p:spPr>
            <a:xfrm>
              <a:off x="6539154" y="2125419"/>
              <a:ext cx="159841" cy="88090"/>
            </a:xfrm>
            <a:custGeom>
              <a:avLst/>
              <a:gdLst/>
              <a:ahLst/>
              <a:cxnLst/>
              <a:rect l="l" t="t" r="r" b="b"/>
              <a:pathLst>
                <a:path w="171" h="94" extrusionOk="0">
                  <a:moveTo>
                    <a:pt x="125" y="92"/>
                  </a:moveTo>
                  <a:cubicBezTo>
                    <a:pt x="114" y="92"/>
                    <a:pt x="103" y="88"/>
                    <a:pt x="91" y="84"/>
                  </a:cubicBezTo>
                  <a:cubicBezTo>
                    <a:pt x="80" y="81"/>
                    <a:pt x="68" y="77"/>
                    <a:pt x="55" y="76"/>
                  </a:cubicBezTo>
                  <a:cubicBezTo>
                    <a:pt x="30" y="72"/>
                    <a:pt x="14" y="64"/>
                    <a:pt x="6" y="51"/>
                  </a:cubicBezTo>
                  <a:cubicBezTo>
                    <a:pt x="1" y="42"/>
                    <a:pt x="0" y="31"/>
                    <a:pt x="5" y="19"/>
                  </a:cubicBezTo>
                  <a:cubicBezTo>
                    <a:pt x="13" y="0"/>
                    <a:pt x="49" y="10"/>
                    <a:pt x="85" y="19"/>
                  </a:cubicBezTo>
                  <a:cubicBezTo>
                    <a:pt x="101" y="24"/>
                    <a:pt x="116" y="28"/>
                    <a:pt x="127" y="29"/>
                  </a:cubicBezTo>
                  <a:cubicBezTo>
                    <a:pt x="150" y="31"/>
                    <a:pt x="163" y="37"/>
                    <a:pt x="167" y="46"/>
                  </a:cubicBezTo>
                  <a:cubicBezTo>
                    <a:pt x="171" y="55"/>
                    <a:pt x="166" y="65"/>
                    <a:pt x="155" y="78"/>
                  </a:cubicBezTo>
                  <a:cubicBezTo>
                    <a:pt x="146" y="88"/>
                    <a:pt x="136" y="92"/>
                    <a:pt x="125" y="92"/>
                  </a:cubicBezTo>
                  <a:close/>
                  <a:moveTo>
                    <a:pt x="28" y="12"/>
                  </a:moveTo>
                  <a:cubicBezTo>
                    <a:pt x="19" y="12"/>
                    <a:pt x="11" y="15"/>
                    <a:pt x="9" y="21"/>
                  </a:cubicBezTo>
                  <a:cubicBezTo>
                    <a:pt x="5" y="32"/>
                    <a:pt x="5" y="41"/>
                    <a:pt x="10" y="49"/>
                  </a:cubicBezTo>
                  <a:cubicBezTo>
                    <a:pt x="16" y="61"/>
                    <a:pt x="32" y="69"/>
                    <a:pt x="55" y="72"/>
                  </a:cubicBezTo>
                  <a:cubicBezTo>
                    <a:pt x="69" y="73"/>
                    <a:pt x="81" y="77"/>
                    <a:pt x="92" y="81"/>
                  </a:cubicBezTo>
                  <a:cubicBezTo>
                    <a:pt x="116" y="88"/>
                    <a:pt x="135" y="94"/>
                    <a:pt x="152" y="75"/>
                  </a:cubicBezTo>
                  <a:cubicBezTo>
                    <a:pt x="162" y="64"/>
                    <a:pt x="166" y="55"/>
                    <a:pt x="164" y="48"/>
                  </a:cubicBezTo>
                  <a:cubicBezTo>
                    <a:pt x="160" y="40"/>
                    <a:pt x="147" y="34"/>
                    <a:pt x="127" y="33"/>
                  </a:cubicBezTo>
                  <a:cubicBezTo>
                    <a:pt x="115" y="32"/>
                    <a:pt x="100" y="28"/>
                    <a:pt x="84" y="23"/>
                  </a:cubicBezTo>
                  <a:cubicBezTo>
                    <a:pt x="64" y="18"/>
                    <a:pt x="43" y="12"/>
                    <a:pt x="28"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9"/>
            <p:cNvSpPr/>
            <p:nvPr/>
          </p:nvSpPr>
          <p:spPr>
            <a:xfrm>
              <a:off x="5994274" y="1780164"/>
              <a:ext cx="1469116" cy="902919"/>
            </a:xfrm>
            <a:custGeom>
              <a:avLst/>
              <a:gdLst/>
              <a:ahLst/>
              <a:cxnLst/>
              <a:rect l="l" t="t" r="r" b="b"/>
              <a:pathLst>
                <a:path w="1570" h="965" extrusionOk="0">
                  <a:moveTo>
                    <a:pt x="1212" y="954"/>
                  </a:moveTo>
                  <a:cubicBezTo>
                    <a:pt x="1180" y="954"/>
                    <a:pt x="1151" y="949"/>
                    <a:pt x="1132" y="938"/>
                  </a:cubicBezTo>
                  <a:cubicBezTo>
                    <a:pt x="1074" y="903"/>
                    <a:pt x="890" y="923"/>
                    <a:pt x="829" y="930"/>
                  </a:cubicBezTo>
                  <a:cubicBezTo>
                    <a:pt x="733" y="941"/>
                    <a:pt x="607" y="893"/>
                    <a:pt x="550" y="841"/>
                  </a:cubicBezTo>
                  <a:cubicBezTo>
                    <a:pt x="494" y="791"/>
                    <a:pt x="435" y="789"/>
                    <a:pt x="317" y="789"/>
                  </a:cubicBezTo>
                  <a:cubicBezTo>
                    <a:pt x="250" y="789"/>
                    <a:pt x="205" y="752"/>
                    <a:pt x="179" y="721"/>
                  </a:cubicBezTo>
                  <a:cubicBezTo>
                    <a:pt x="145" y="681"/>
                    <a:pt x="131" y="635"/>
                    <a:pt x="128" y="608"/>
                  </a:cubicBezTo>
                  <a:cubicBezTo>
                    <a:pt x="123" y="550"/>
                    <a:pt x="57" y="455"/>
                    <a:pt x="25" y="420"/>
                  </a:cubicBezTo>
                  <a:cubicBezTo>
                    <a:pt x="0" y="393"/>
                    <a:pt x="26" y="354"/>
                    <a:pt x="55" y="309"/>
                  </a:cubicBezTo>
                  <a:cubicBezTo>
                    <a:pt x="62" y="299"/>
                    <a:pt x="69" y="289"/>
                    <a:pt x="75" y="279"/>
                  </a:cubicBezTo>
                  <a:cubicBezTo>
                    <a:pt x="109" y="225"/>
                    <a:pt x="143" y="139"/>
                    <a:pt x="144" y="135"/>
                  </a:cubicBezTo>
                  <a:cubicBezTo>
                    <a:pt x="146" y="128"/>
                    <a:pt x="148" y="121"/>
                    <a:pt x="149" y="113"/>
                  </a:cubicBezTo>
                  <a:cubicBezTo>
                    <a:pt x="157" y="75"/>
                    <a:pt x="166" y="35"/>
                    <a:pt x="204" y="19"/>
                  </a:cubicBezTo>
                  <a:cubicBezTo>
                    <a:pt x="252" y="0"/>
                    <a:pt x="601" y="4"/>
                    <a:pt x="694" y="30"/>
                  </a:cubicBezTo>
                  <a:cubicBezTo>
                    <a:pt x="769" y="51"/>
                    <a:pt x="1004" y="97"/>
                    <a:pt x="1130" y="121"/>
                  </a:cubicBezTo>
                  <a:cubicBezTo>
                    <a:pt x="1161" y="127"/>
                    <a:pt x="1184" y="131"/>
                    <a:pt x="1197" y="134"/>
                  </a:cubicBezTo>
                  <a:cubicBezTo>
                    <a:pt x="1266" y="148"/>
                    <a:pt x="1493" y="261"/>
                    <a:pt x="1537" y="317"/>
                  </a:cubicBezTo>
                  <a:cubicBezTo>
                    <a:pt x="1570" y="359"/>
                    <a:pt x="1560" y="383"/>
                    <a:pt x="1546" y="415"/>
                  </a:cubicBezTo>
                  <a:cubicBezTo>
                    <a:pt x="1541" y="429"/>
                    <a:pt x="1534" y="443"/>
                    <a:pt x="1530" y="462"/>
                  </a:cubicBezTo>
                  <a:cubicBezTo>
                    <a:pt x="1522" y="493"/>
                    <a:pt x="1515" y="536"/>
                    <a:pt x="1507" y="581"/>
                  </a:cubicBezTo>
                  <a:cubicBezTo>
                    <a:pt x="1499" y="627"/>
                    <a:pt x="1491" y="676"/>
                    <a:pt x="1482" y="715"/>
                  </a:cubicBezTo>
                  <a:cubicBezTo>
                    <a:pt x="1463" y="792"/>
                    <a:pt x="1410" y="881"/>
                    <a:pt x="1361" y="916"/>
                  </a:cubicBezTo>
                  <a:cubicBezTo>
                    <a:pt x="1329" y="939"/>
                    <a:pt x="1267" y="954"/>
                    <a:pt x="1212" y="954"/>
                  </a:cubicBezTo>
                  <a:close/>
                  <a:moveTo>
                    <a:pt x="1008" y="914"/>
                  </a:moveTo>
                  <a:cubicBezTo>
                    <a:pt x="1070" y="914"/>
                    <a:pt x="1112" y="921"/>
                    <a:pt x="1134" y="934"/>
                  </a:cubicBezTo>
                  <a:cubicBezTo>
                    <a:pt x="1186" y="965"/>
                    <a:pt x="1310" y="948"/>
                    <a:pt x="1359" y="913"/>
                  </a:cubicBezTo>
                  <a:cubicBezTo>
                    <a:pt x="1407" y="878"/>
                    <a:pt x="1459" y="791"/>
                    <a:pt x="1478" y="714"/>
                  </a:cubicBezTo>
                  <a:cubicBezTo>
                    <a:pt x="1487" y="675"/>
                    <a:pt x="1495" y="626"/>
                    <a:pt x="1503" y="580"/>
                  </a:cubicBezTo>
                  <a:cubicBezTo>
                    <a:pt x="1511" y="535"/>
                    <a:pt x="1518" y="492"/>
                    <a:pt x="1526" y="461"/>
                  </a:cubicBezTo>
                  <a:cubicBezTo>
                    <a:pt x="1530" y="442"/>
                    <a:pt x="1537" y="427"/>
                    <a:pt x="1542" y="414"/>
                  </a:cubicBezTo>
                  <a:cubicBezTo>
                    <a:pt x="1556" y="381"/>
                    <a:pt x="1566" y="360"/>
                    <a:pt x="1534" y="320"/>
                  </a:cubicBezTo>
                  <a:cubicBezTo>
                    <a:pt x="1490" y="264"/>
                    <a:pt x="1265" y="152"/>
                    <a:pt x="1197" y="138"/>
                  </a:cubicBezTo>
                  <a:cubicBezTo>
                    <a:pt x="1184" y="135"/>
                    <a:pt x="1160" y="131"/>
                    <a:pt x="1130" y="125"/>
                  </a:cubicBezTo>
                  <a:cubicBezTo>
                    <a:pt x="1003" y="101"/>
                    <a:pt x="768" y="55"/>
                    <a:pt x="692" y="34"/>
                  </a:cubicBezTo>
                  <a:cubicBezTo>
                    <a:pt x="600" y="7"/>
                    <a:pt x="253" y="4"/>
                    <a:pt x="206" y="23"/>
                  </a:cubicBezTo>
                  <a:cubicBezTo>
                    <a:pt x="169" y="38"/>
                    <a:pt x="161" y="77"/>
                    <a:pt x="153" y="114"/>
                  </a:cubicBezTo>
                  <a:cubicBezTo>
                    <a:pt x="152" y="121"/>
                    <a:pt x="150" y="129"/>
                    <a:pt x="148" y="136"/>
                  </a:cubicBezTo>
                  <a:cubicBezTo>
                    <a:pt x="148" y="137"/>
                    <a:pt x="148" y="137"/>
                    <a:pt x="148" y="137"/>
                  </a:cubicBezTo>
                  <a:cubicBezTo>
                    <a:pt x="148" y="137"/>
                    <a:pt x="113" y="225"/>
                    <a:pt x="79" y="281"/>
                  </a:cubicBezTo>
                  <a:cubicBezTo>
                    <a:pt x="72" y="291"/>
                    <a:pt x="65" y="302"/>
                    <a:pt x="59" y="312"/>
                  </a:cubicBezTo>
                  <a:cubicBezTo>
                    <a:pt x="30" y="355"/>
                    <a:pt x="5" y="392"/>
                    <a:pt x="28" y="417"/>
                  </a:cubicBezTo>
                  <a:cubicBezTo>
                    <a:pt x="54" y="445"/>
                    <a:pt x="127" y="543"/>
                    <a:pt x="132" y="608"/>
                  </a:cubicBezTo>
                  <a:cubicBezTo>
                    <a:pt x="138" y="667"/>
                    <a:pt x="199" y="785"/>
                    <a:pt x="317" y="785"/>
                  </a:cubicBezTo>
                  <a:cubicBezTo>
                    <a:pt x="436" y="785"/>
                    <a:pt x="496" y="787"/>
                    <a:pt x="553" y="838"/>
                  </a:cubicBezTo>
                  <a:cubicBezTo>
                    <a:pt x="609" y="889"/>
                    <a:pt x="733" y="936"/>
                    <a:pt x="829" y="926"/>
                  </a:cubicBezTo>
                  <a:cubicBezTo>
                    <a:pt x="901" y="918"/>
                    <a:pt x="960" y="914"/>
                    <a:pt x="1008" y="9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49"/>
            <p:cNvSpPr/>
            <p:nvPr/>
          </p:nvSpPr>
          <p:spPr>
            <a:xfrm>
              <a:off x="5372670" y="1971973"/>
              <a:ext cx="179733" cy="551270"/>
            </a:xfrm>
            <a:custGeom>
              <a:avLst/>
              <a:gdLst/>
              <a:ahLst/>
              <a:cxnLst/>
              <a:rect l="l" t="t" r="r" b="b"/>
              <a:pathLst>
                <a:path w="192" h="589" extrusionOk="0">
                  <a:moveTo>
                    <a:pt x="112" y="589"/>
                  </a:moveTo>
                  <a:cubicBezTo>
                    <a:pt x="54" y="589"/>
                    <a:pt x="22" y="506"/>
                    <a:pt x="11" y="432"/>
                  </a:cubicBezTo>
                  <a:cubicBezTo>
                    <a:pt x="0" y="352"/>
                    <a:pt x="1" y="279"/>
                    <a:pt x="3" y="224"/>
                  </a:cubicBezTo>
                  <a:cubicBezTo>
                    <a:pt x="5" y="169"/>
                    <a:pt x="22" y="27"/>
                    <a:pt x="51" y="4"/>
                  </a:cubicBezTo>
                  <a:cubicBezTo>
                    <a:pt x="54" y="1"/>
                    <a:pt x="58" y="0"/>
                    <a:pt x="61" y="1"/>
                  </a:cubicBezTo>
                  <a:cubicBezTo>
                    <a:pt x="94" y="6"/>
                    <a:pt x="159" y="116"/>
                    <a:pt x="170" y="184"/>
                  </a:cubicBezTo>
                  <a:cubicBezTo>
                    <a:pt x="171" y="190"/>
                    <a:pt x="172" y="196"/>
                    <a:pt x="173" y="202"/>
                  </a:cubicBezTo>
                  <a:cubicBezTo>
                    <a:pt x="183" y="262"/>
                    <a:pt x="192" y="318"/>
                    <a:pt x="172" y="398"/>
                  </a:cubicBezTo>
                  <a:cubicBezTo>
                    <a:pt x="165" y="429"/>
                    <a:pt x="164" y="462"/>
                    <a:pt x="163" y="490"/>
                  </a:cubicBezTo>
                  <a:cubicBezTo>
                    <a:pt x="162" y="542"/>
                    <a:pt x="161" y="583"/>
                    <a:pt x="120" y="589"/>
                  </a:cubicBezTo>
                  <a:cubicBezTo>
                    <a:pt x="117" y="589"/>
                    <a:pt x="115" y="589"/>
                    <a:pt x="112" y="589"/>
                  </a:cubicBezTo>
                  <a:close/>
                  <a:moveTo>
                    <a:pt x="60" y="5"/>
                  </a:moveTo>
                  <a:cubicBezTo>
                    <a:pt x="58" y="5"/>
                    <a:pt x="56" y="6"/>
                    <a:pt x="53" y="7"/>
                  </a:cubicBezTo>
                  <a:cubicBezTo>
                    <a:pt x="28" y="28"/>
                    <a:pt x="10" y="159"/>
                    <a:pt x="7" y="224"/>
                  </a:cubicBezTo>
                  <a:cubicBezTo>
                    <a:pt x="5" y="279"/>
                    <a:pt x="4" y="352"/>
                    <a:pt x="15" y="432"/>
                  </a:cubicBezTo>
                  <a:cubicBezTo>
                    <a:pt x="26" y="510"/>
                    <a:pt x="60" y="585"/>
                    <a:pt x="112" y="585"/>
                  </a:cubicBezTo>
                  <a:cubicBezTo>
                    <a:pt x="115" y="585"/>
                    <a:pt x="117" y="585"/>
                    <a:pt x="119" y="585"/>
                  </a:cubicBezTo>
                  <a:cubicBezTo>
                    <a:pt x="157" y="580"/>
                    <a:pt x="158" y="540"/>
                    <a:pt x="159" y="490"/>
                  </a:cubicBezTo>
                  <a:cubicBezTo>
                    <a:pt x="160" y="461"/>
                    <a:pt x="161" y="429"/>
                    <a:pt x="168" y="397"/>
                  </a:cubicBezTo>
                  <a:cubicBezTo>
                    <a:pt x="188" y="318"/>
                    <a:pt x="178" y="262"/>
                    <a:pt x="169" y="203"/>
                  </a:cubicBezTo>
                  <a:cubicBezTo>
                    <a:pt x="168" y="197"/>
                    <a:pt x="167" y="191"/>
                    <a:pt x="166" y="185"/>
                  </a:cubicBezTo>
                  <a:cubicBezTo>
                    <a:pt x="155" y="119"/>
                    <a:pt x="91" y="10"/>
                    <a:pt x="61" y="5"/>
                  </a:cubicBezTo>
                  <a:cubicBezTo>
                    <a:pt x="60" y="5"/>
                    <a:pt x="60" y="5"/>
                    <a:pt x="60" y="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49"/>
            <p:cNvSpPr/>
            <p:nvPr/>
          </p:nvSpPr>
          <p:spPr>
            <a:xfrm>
              <a:off x="5965858" y="3161183"/>
              <a:ext cx="86669" cy="150605"/>
            </a:xfrm>
            <a:custGeom>
              <a:avLst/>
              <a:gdLst/>
              <a:ahLst/>
              <a:cxnLst/>
              <a:rect l="l" t="t" r="r" b="b"/>
              <a:pathLst>
                <a:path w="92" h="161" extrusionOk="0">
                  <a:moveTo>
                    <a:pt x="23" y="161"/>
                  </a:moveTo>
                  <a:cubicBezTo>
                    <a:pt x="19" y="161"/>
                    <a:pt x="16" y="160"/>
                    <a:pt x="13" y="158"/>
                  </a:cubicBezTo>
                  <a:cubicBezTo>
                    <a:pt x="0" y="148"/>
                    <a:pt x="5" y="115"/>
                    <a:pt x="8" y="101"/>
                  </a:cubicBezTo>
                  <a:cubicBezTo>
                    <a:pt x="10" y="88"/>
                    <a:pt x="10" y="73"/>
                    <a:pt x="9" y="59"/>
                  </a:cubicBezTo>
                  <a:cubicBezTo>
                    <a:pt x="9" y="37"/>
                    <a:pt x="8" y="16"/>
                    <a:pt x="20" y="7"/>
                  </a:cubicBezTo>
                  <a:cubicBezTo>
                    <a:pt x="29" y="0"/>
                    <a:pt x="48" y="1"/>
                    <a:pt x="64" y="10"/>
                  </a:cubicBezTo>
                  <a:cubicBezTo>
                    <a:pt x="82" y="19"/>
                    <a:pt x="92" y="35"/>
                    <a:pt x="91" y="52"/>
                  </a:cubicBezTo>
                  <a:cubicBezTo>
                    <a:pt x="89" y="86"/>
                    <a:pt x="67" y="144"/>
                    <a:pt x="35" y="158"/>
                  </a:cubicBezTo>
                  <a:cubicBezTo>
                    <a:pt x="31" y="160"/>
                    <a:pt x="27" y="161"/>
                    <a:pt x="23" y="161"/>
                  </a:cubicBezTo>
                  <a:close/>
                  <a:moveTo>
                    <a:pt x="36" y="6"/>
                  </a:moveTo>
                  <a:cubicBezTo>
                    <a:pt x="31" y="6"/>
                    <a:pt x="26" y="7"/>
                    <a:pt x="22" y="10"/>
                  </a:cubicBezTo>
                  <a:cubicBezTo>
                    <a:pt x="22" y="10"/>
                    <a:pt x="22" y="10"/>
                    <a:pt x="22" y="10"/>
                  </a:cubicBezTo>
                  <a:cubicBezTo>
                    <a:pt x="12" y="18"/>
                    <a:pt x="13" y="38"/>
                    <a:pt x="13" y="59"/>
                  </a:cubicBezTo>
                  <a:cubicBezTo>
                    <a:pt x="14" y="73"/>
                    <a:pt x="14" y="88"/>
                    <a:pt x="12" y="102"/>
                  </a:cubicBezTo>
                  <a:cubicBezTo>
                    <a:pt x="6" y="129"/>
                    <a:pt x="8" y="149"/>
                    <a:pt x="16" y="155"/>
                  </a:cubicBezTo>
                  <a:cubicBezTo>
                    <a:pt x="20" y="158"/>
                    <a:pt x="26" y="158"/>
                    <a:pt x="34" y="155"/>
                  </a:cubicBezTo>
                  <a:cubicBezTo>
                    <a:pt x="62" y="142"/>
                    <a:pt x="85" y="90"/>
                    <a:pt x="87" y="52"/>
                  </a:cubicBezTo>
                  <a:cubicBezTo>
                    <a:pt x="88" y="37"/>
                    <a:pt x="79" y="22"/>
                    <a:pt x="62" y="13"/>
                  </a:cubicBezTo>
                  <a:cubicBezTo>
                    <a:pt x="54" y="9"/>
                    <a:pt x="44" y="6"/>
                    <a:pt x="36"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49"/>
            <p:cNvSpPr/>
            <p:nvPr/>
          </p:nvSpPr>
          <p:spPr>
            <a:xfrm>
              <a:off x="5065775" y="1744644"/>
              <a:ext cx="1535894" cy="2859358"/>
            </a:xfrm>
            <a:custGeom>
              <a:avLst/>
              <a:gdLst/>
              <a:ahLst/>
              <a:cxnLst/>
              <a:rect l="l" t="t" r="r" b="b"/>
              <a:pathLst>
                <a:path w="1641" h="3055" extrusionOk="0">
                  <a:moveTo>
                    <a:pt x="1258" y="3041"/>
                  </a:moveTo>
                  <a:cubicBezTo>
                    <a:pt x="1175" y="3041"/>
                    <a:pt x="1080" y="3023"/>
                    <a:pt x="968" y="3001"/>
                  </a:cubicBezTo>
                  <a:cubicBezTo>
                    <a:pt x="901" y="2988"/>
                    <a:pt x="831" y="2974"/>
                    <a:pt x="754" y="2963"/>
                  </a:cubicBezTo>
                  <a:cubicBezTo>
                    <a:pt x="711" y="2956"/>
                    <a:pt x="666" y="2951"/>
                    <a:pt x="622" y="2945"/>
                  </a:cubicBezTo>
                  <a:cubicBezTo>
                    <a:pt x="393" y="2918"/>
                    <a:pt x="176" y="2892"/>
                    <a:pt x="131" y="2708"/>
                  </a:cubicBezTo>
                  <a:cubicBezTo>
                    <a:pt x="79" y="2492"/>
                    <a:pt x="29" y="1772"/>
                    <a:pt x="78" y="1584"/>
                  </a:cubicBezTo>
                  <a:cubicBezTo>
                    <a:pt x="123" y="1409"/>
                    <a:pt x="135" y="1126"/>
                    <a:pt x="104" y="940"/>
                  </a:cubicBezTo>
                  <a:cubicBezTo>
                    <a:pt x="102" y="922"/>
                    <a:pt x="98" y="902"/>
                    <a:pt x="94" y="881"/>
                  </a:cubicBezTo>
                  <a:cubicBezTo>
                    <a:pt x="59" y="675"/>
                    <a:pt x="0" y="331"/>
                    <a:pt x="75" y="207"/>
                  </a:cubicBezTo>
                  <a:cubicBezTo>
                    <a:pt x="114" y="145"/>
                    <a:pt x="171" y="89"/>
                    <a:pt x="238" y="51"/>
                  </a:cubicBezTo>
                  <a:cubicBezTo>
                    <a:pt x="299" y="17"/>
                    <a:pt x="363" y="0"/>
                    <a:pt x="413" y="4"/>
                  </a:cubicBezTo>
                  <a:cubicBezTo>
                    <a:pt x="526" y="13"/>
                    <a:pt x="570" y="174"/>
                    <a:pt x="572" y="181"/>
                  </a:cubicBezTo>
                  <a:cubicBezTo>
                    <a:pt x="575" y="190"/>
                    <a:pt x="627" y="389"/>
                    <a:pt x="612" y="518"/>
                  </a:cubicBezTo>
                  <a:cubicBezTo>
                    <a:pt x="598" y="645"/>
                    <a:pt x="587" y="772"/>
                    <a:pt x="623" y="818"/>
                  </a:cubicBezTo>
                  <a:cubicBezTo>
                    <a:pt x="634" y="833"/>
                    <a:pt x="663" y="857"/>
                    <a:pt x="696" y="885"/>
                  </a:cubicBezTo>
                  <a:cubicBezTo>
                    <a:pt x="769" y="948"/>
                    <a:pt x="869" y="1034"/>
                    <a:pt x="890" y="1104"/>
                  </a:cubicBezTo>
                  <a:cubicBezTo>
                    <a:pt x="918" y="1202"/>
                    <a:pt x="945" y="1295"/>
                    <a:pt x="1011" y="1313"/>
                  </a:cubicBezTo>
                  <a:cubicBezTo>
                    <a:pt x="1076" y="1332"/>
                    <a:pt x="1282" y="1423"/>
                    <a:pt x="1279" y="1502"/>
                  </a:cubicBezTo>
                  <a:cubicBezTo>
                    <a:pt x="1278" y="1539"/>
                    <a:pt x="1238" y="1591"/>
                    <a:pt x="1195" y="1646"/>
                  </a:cubicBezTo>
                  <a:cubicBezTo>
                    <a:pt x="1147" y="1707"/>
                    <a:pt x="1098" y="1771"/>
                    <a:pt x="1092" y="1825"/>
                  </a:cubicBezTo>
                  <a:cubicBezTo>
                    <a:pt x="1082" y="1925"/>
                    <a:pt x="1139" y="2073"/>
                    <a:pt x="1230" y="2121"/>
                  </a:cubicBezTo>
                  <a:cubicBezTo>
                    <a:pt x="1327" y="2173"/>
                    <a:pt x="1495" y="2273"/>
                    <a:pt x="1530" y="2365"/>
                  </a:cubicBezTo>
                  <a:cubicBezTo>
                    <a:pt x="1541" y="2395"/>
                    <a:pt x="1556" y="2426"/>
                    <a:pt x="1572" y="2459"/>
                  </a:cubicBezTo>
                  <a:cubicBezTo>
                    <a:pt x="1606" y="2528"/>
                    <a:pt x="1641" y="2599"/>
                    <a:pt x="1639" y="2665"/>
                  </a:cubicBezTo>
                  <a:cubicBezTo>
                    <a:pt x="1636" y="2761"/>
                    <a:pt x="1521" y="2981"/>
                    <a:pt x="1371" y="3026"/>
                  </a:cubicBezTo>
                  <a:cubicBezTo>
                    <a:pt x="1336" y="3037"/>
                    <a:pt x="1299" y="3041"/>
                    <a:pt x="1258" y="3041"/>
                  </a:cubicBezTo>
                  <a:close/>
                  <a:moveTo>
                    <a:pt x="399" y="7"/>
                  </a:moveTo>
                  <a:cubicBezTo>
                    <a:pt x="301" y="7"/>
                    <a:pt x="157" y="81"/>
                    <a:pt x="79" y="210"/>
                  </a:cubicBezTo>
                  <a:cubicBezTo>
                    <a:pt x="5" y="332"/>
                    <a:pt x="66" y="688"/>
                    <a:pt x="98" y="880"/>
                  </a:cubicBezTo>
                  <a:cubicBezTo>
                    <a:pt x="102" y="902"/>
                    <a:pt x="105" y="921"/>
                    <a:pt x="108" y="939"/>
                  </a:cubicBezTo>
                  <a:cubicBezTo>
                    <a:pt x="139" y="1126"/>
                    <a:pt x="127" y="1410"/>
                    <a:pt x="82" y="1585"/>
                  </a:cubicBezTo>
                  <a:cubicBezTo>
                    <a:pt x="33" y="1772"/>
                    <a:pt x="83" y="2492"/>
                    <a:pt x="135" y="2707"/>
                  </a:cubicBezTo>
                  <a:cubicBezTo>
                    <a:pt x="179" y="2888"/>
                    <a:pt x="395" y="2914"/>
                    <a:pt x="623" y="2941"/>
                  </a:cubicBezTo>
                  <a:cubicBezTo>
                    <a:pt x="666" y="2947"/>
                    <a:pt x="711" y="2952"/>
                    <a:pt x="755" y="2959"/>
                  </a:cubicBezTo>
                  <a:cubicBezTo>
                    <a:pt x="832" y="2970"/>
                    <a:pt x="901" y="2984"/>
                    <a:pt x="969" y="2997"/>
                  </a:cubicBezTo>
                  <a:cubicBezTo>
                    <a:pt x="1134" y="3029"/>
                    <a:pt x="1264" y="3055"/>
                    <a:pt x="1370" y="3023"/>
                  </a:cubicBezTo>
                  <a:cubicBezTo>
                    <a:pt x="1519" y="2977"/>
                    <a:pt x="1632" y="2760"/>
                    <a:pt x="1635" y="2664"/>
                  </a:cubicBezTo>
                  <a:cubicBezTo>
                    <a:pt x="1637" y="2600"/>
                    <a:pt x="1602" y="2529"/>
                    <a:pt x="1569" y="2461"/>
                  </a:cubicBezTo>
                  <a:cubicBezTo>
                    <a:pt x="1552" y="2428"/>
                    <a:pt x="1537" y="2397"/>
                    <a:pt x="1526" y="2367"/>
                  </a:cubicBezTo>
                  <a:cubicBezTo>
                    <a:pt x="1492" y="2276"/>
                    <a:pt x="1325" y="2176"/>
                    <a:pt x="1228" y="2125"/>
                  </a:cubicBezTo>
                  <a:cubicBezTo>
                    <a:pt x="1136" y="2076"/>
                    <a:pt x="1078" y="1926"/>
                    <a:pt x="1088" y="1824"/>
                  </a:cubicBezTo>
                  <a:cubicBezTo>
                    <a:pt x="1094" y="1769"/>
                    <a:pt x="1144" y="1705"/>
                    <a:pt x="1192" y="1643"/>
                  </a:cubicBezTo>
                  <a:cubicBezTo>
                    <a:pt x="1234" y="1589"/>
                    <a:pt x="1274" y="1538"/>
                    <a:pt x="1275" y="1502"/>
                  </a:cubicBezTo>
                  <a:cubicBezTo>
                    <a:pt x="1278" y="1425"/>
                    <a:pt x="1075" y="1335"/>
                    <a:pt x="1010" y="1317"/>
                  </a:cubicBezTo>
                  <a:cubicBezTo>
                    <a:pt x="942" y="1298"/>
                    <a:pt x="915" y="1204"/>
                    <a:pt x="886" y="1105"/>
                  </a:cubicBezTo>
                  <a:cubicBezTo>
                    <a:pt x="866" y="1036"/>
                    <a:pt x="766" y="951"/>
                    <a:pt x="693" y="888"/>
                  </a:cubicBezTo>
                  <a:cubicBezTo>
                    <a:pt x="659" y="859"/>
                    <a:pt x="631" y="836"/>
                    <a:pt x="619" y="820"/>
                  </a:cubicBezTo>
                  <a:cubicBezTo>
                    <a:pt x="583" y="773"/>
                    <a:pt x="594" y="645"/>
                    <a:pt x="608" y="518"/>
                  </a:cubicBezTo>
                  <a:cubicBezTo>
                    <a:pt x="623" y="389"/>
                    <a:pt x="571" y="191"/>
                    <a:pt x="568" y="182"/>
                  </a:cubicBezTo>
                  <a:cubicBezTo>
                    <a:pt x="567" y="176"/>
                    <a:pt x="523" y="17"/>
                    <a:pt x="413" y="8"/>
                  </a:cubicBezTo>
                  <a:cubicBezTo>
                    <a:pt x="408" y="7"/>
                    <a:pt x="403" y="7"/>
                    <a:pt x="399"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49"/>
            <p:cNvSpPr/>
            <p:nvPr/>
          </p:nvSpPr>
          <p:spPr>
            <a:xfrm>
              <a:off x="5425240" y="2827295"/>
              <a:ext cx="469577" cy="1121011"/>
            </a:xfrm>
            <a:custGeom>
              <a:avLst/>
              <a:gdLst/>
              <a:ahLst/>
              <a:cxnLst/>
              <a:rect l="l" t="t" r="r" b="b"/>
              <a:pathLst>
                <a:path w="502" h="1198" extrusionOk="0">
                  <a:moveTo>
                    <a:pt x="113" y="1191"/>
                  </a:moveTo>
                  <a:cubicBezTo>
                    <a:pt x="72" y="1191"/>
                    <a:pt x="52" y="1173"/>
                    <a:pt x="35" y="1124"/>
                  </a:cubicBezTo>
                  <a:cubicBezTo>
                    <a:pt x="12" y="1056"/>
                    <a:pt x="0" y="894"/>
                    <a:pt x="3" y="817"/>
                  </a:cubicBezTo>
                  <a:cubicBezTo>
                    <a:pt x="4" y="799"/>
                    <a:pt x="5" y="775"/>
                    <a:pt x="6" y="747"/>
                  </a:cubicBezTo>
                  <a:cubicBezTo>
                    <a:pt x="10" y="658"/>
                    <a:pt x="16" y="537"/>
                    <a:pt x="14" y="478"/>
                  </a:cubicBezTo>
                  <a:cubicBezTo>
                    <a:pt x="11" y="396"/>
                    <a:pt x="21" y="237"/>
                    <a:pt x="24" y="190"/>
                  </a:cubicBezTo>
                  <a:cubicBezTo>
                    <a:pt x="30" y="109"/>
                    <a:pt x="44" y="11"/>
                    <a:pt x="77" y="4"/>
                  </a:cubicBezTo>
                  <a:cubicBezTo>
                    <a:pt x="77" y="4"/>
                    <a:pt x="77" y="4"/>
                    <a:pt x="77" y="4"/>
                  </a:cubicBezTo>
                  <a:cubicBezTo>
                    <a:pt x="96" y="0"/>
                    <a:pt x="125" y="11"/>
                    <a:pt x="149" y="32"/>
                  </a:cubicBezTo>
                  <a:cubicBezTo>
                    <a:pt x="179" y="57"/>
                    <a:pt x="195" y="89"/>
                    <a:pt x="194" y="121"/>
                  </a:cubicBezTo>
                  <a:cubicBezTo>
                    <a:pt x="192" y="171"/>
                    <a:pt x="193" y="294"/>
                    <a:pt x="241" y="354"/>
                  </a:cubicBezTo>
                  <a:cubicBezTo>
                    <a:pt x="260" y="377"/>
                    <a:pt x="285" y="396"/>
                    <a:pt x="310" y="413"/>
                  </a:cubicBezTo>
                  <a:cubicBezTo>
                    <a:pt x="345" y="439"/>
                    <a:pt x="378" y="463"/>
                    <a:pt x="386" y="496"/>
                  </a:cubicBezTo>
                  <a:cubicBezTo>
                    <a:pt x="398" y="546"/>
                    <a:pt x="427" y="740"/>
                    <a:pt x="404" y="804"/>
                  </a:cubicBezTo>
                  <a:cubicBezTo>
                    <a:pt x="383" y="866"/>
                    <a:pt x="409" y="922"/>
                    <a:pt x="439" y="973"/>
                  </a:cubicBezTo>
                  <a:cubicBezTo>
                    <a:pt x="475" y="1037"/>
                    <a:pt x="502" y="1119"/>
                    <a:pt x="468" y="1159"/>
                  </a:cubicBezTo>
                  <a:cubicBezTo>
                    <a:pt x="448" y="1183"/>
                    <a:pt x="397" y="1179"/>
                    <a:pt x="339" y="1175"/>
                  </a:cubicBezTo>
                  <a:cubicBezTo>
                    <a:pt x="291" y="1172"/>
                    <a:pt x="238" y="1169"/>
                    <a:pt x="192" y="1179"/>
                  </a:cubicBezTo>
                  <a:cubicBezTo>
                    <a:pt x="159" y="1186"/>
                    <a:pt x="134" y="1191"/>
                    <a:pt x="113" y="1191"/>
                  </a:cubicBezTo>
                  <a:close/>
                  <a:moveTo>
                    <a:pt x="85" y="7"/>
                  </a:moveTo>
                  <a:cubicBezTo>
                    <a:pt x="82" y="7"/>
                    <a:pt x="80" y="8"/>
                    <a:pt x="77" y="8"/>
                  </a:cubicBezTo>
                  <a:cubicBezTo>
                    <a:pt x="54" y="13"/>
                    <a:pt x="36" y="80"/>
                    <a:pt x="28" y="190"/>
                  </a:cubicBezTo>
                  <a:cubicBezTo>
                    <a:pt x="25" y="237"/>
                    <a:pt x="15" y="396"/>
                    <a:pt x="18" y="478"/>
                  </a:cubicBezTo>
                  <a:cubicBezTo>
                    <a:pt x="20" y="537"/>
                    <a:pt x="14" y="658"/>
                    <a:pt x="10" y="747"/>
                  </a:cubicBezTo>
                  <a:cubicBezTo>
                    <a:pt x="9" y="775"/>
                    <a:pt x="8" y="800"/>
                    <a:pt x="7" y="817"/>
                  </a:cubicBezTo>
                  <a:cubicBezTo>
                    <a:pt x="5" y="885"/>
                    <a:pt x="15" y="1053"/>
                    <a:pt x="39" y="1123"/>
                  </a:cubicBezTo>
                  <a:cubicBezTo>
                    <a:pt x="62" y="1189"/>
                    <a:pt x="88" y="1198"/>
                    <a:pt x="191" y="1175"/>
                  </a:cubicBezTo>
                  <a:cubicBezTo>
                    <a:pt x="237" y="1165"/>
                    <a:pt x="291" y="1168"/>
                    <a:pt x="339" y="1172"/>
                  </a:cubicBezTo>
                  <a:cubicBezTo>
                    <a:pt x="397" y="1175"/>
                    <a:pt x="446" y="1179"/>
                    <a:pt x="465" y="1157"/>
                  </a:cubicBezTo>
                  <a:cubicBezTo>
                    <a:pt x="497" y="1118"/>
                    <a:pt x="469" y="1035"/>
                    <a:pt x="435" y="975"/>
                  </a:cubicBezTo>
                  <a:cubicBezTo>
                    <a:pt x="406" y="923"/>
                    <a:pt x="378" y="867"/>
                    <a:pt x="400" y="803"/>
                  </a:cubicBezTo>
                  <a:cubicBezTo>
                    <a:pt x="422" y="742"/>
                    <a:pt x="395" y="552"/>
                    <a:pt x="382" y="497"/>
                  </a:cubicBezTo>
                  <a:cubicBezTo>
                    <a:pt x="374" y="465"/>
                    <a:pt x="342" y="442"/>
                    <a:pt x="307" y="417"/>
                  </a:cubicBezTo>
                  <a:cubicBezTo>
                    <a:pt x="283" y="399"/>
                    <a:pt x="257" y="380"/>
                    <a:pt x="238" y="357"/>
                  </a:cubicBezTo>
                  <a:cubicBezTo>
                    <a:pt x="190" y="298"/>
                    <a:pt x="187" y="184"/>
                    <a:pt x="190" y="121"/>
                  </a:cubicBezTo>
                  <a:cubicBezTo>
                    <a:pt x="191" y="90"/>
                    <a:pt x="175" y="59"/>
                    <a:pt x="147" y="35"/>
                  </a:cubicBezTo>
                  <a:cubicBezTo>
                    <a:pt x="126" y="18"/>
                    <a:pt x="103" y="7"/>
                    <a:pt x="8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467" name="Google Shape;1467;p49"/>
          <p:cNvPicPr preferRelativeResize="0"/>
          <p:nvPr/>
        </p:nvPicPr>
        <p:blipFill>
          <a:blip r:embed="rId4">
            <a:alphaModFix/>
          </a:blip>
          <a:stretch>
            <a:fillRect/>
          </a:stretch>
        </p:blipFill>
        <p:spPr>
          <a:xfrm>
            <a:off x="1154517" y="1857916"/>
            <a:ext cx="1057584" cy="1094120"/>
          </a:xfrm>
          <a:prstGeom prst="rect">
            <a:avLst/>
          </a:prstGeom>
          <a:noFill/>
          <a:ln>
            <a:noFill/>
          </a:ln>
        </p:spPr>
      </p:pic>
      <p:pic>
        <p:nvPicPr>
          <p:cNvPr id="1468" name="Google Shape;1468;p49"/>
          <p:cNvPicPr preferRelativeResize="0"/>
          <p:nvPr/>
        </p:nvPicPr>
        <p:blipFill>
          <a:blip r:embed="rId5">
            <a:alphaModFix/>
          </a:blip>
          <a:stretch>
            <a:fillRect/>
          </a:stretch>
        </p:blipFill>
        <p:spPr>
          <a:xfrm>
            <a:off x="3539964" y="1876075"/>
            <a:ext cx="1285588" cy="827625"/>
          </a:xfrm>
          <a:prstGeom prst="rect">
            <a:avLst/>
          </a:prstGeom>
          <a:noFill/>
          <a:ln>
            <a:noFill/>
          </a:ln>
        </p:spPr>
      </p:pic>
      <p:pic>
        <p:nvPicPr>
          <p:cNvPr id="1469" name="Google Shape;1469;p49"/>
          <p:cNvPicPr preferRelativeResize="0"/>
          <p:nvPr/>
        </p:nvPicPr>
        <p:blipFill>
          <a:blip r:embed="rId6">
            <a:alphaModFix/>
          </a:blip>
          <a:stretch>
            <a:fillRect/>
          </a:stretch>
        </p:blipFill>
        <p:spPr>
          <a:xfrm>
            <a:off x="2114808" y="3082676"/>
            <a:ext cx="1096154" cy="1096150"/>
          </a:xfrm>
          <a:prstGeom prst="rect">
            <a:avLst/>
          </a:prstGeom>
          <a:noFill/>
          <a:ln>
            <a:noFill/>
          </a:ln>
        </p:spPr>
      </p:pic>
      <p:pic>
        <p:nvPicPr>
          <p:cNvPr id="1470" name="Google Shape;1470;p49"/>
          <p:cNvPicPr preferRelativeResize="0"/>
          <p:nvPr/>
        </p:nvPicPr>
        <p:blipFill>
          <a:blip r:embed="rId7">
            <a:alphaModFix/>
          </a:blip>
          <a:stretch>
            <a:fillRect/>
          </a:stretch>
        </p:blipFill>
        <p:spPr>
          <a:xfrm>
            <a:off x="1388001" y="3089438"/>
            <a:ext cx="590615" cy="1096150"/>
          </a:xfrm>
          <a:prstGeom prst="rect">
            <a:avLst/>
          </a:prstGeom>
          <a:noFill/>
          <a:ln>
            <a:noFill/>
          </a:ln>
        </p:spPr>
      </p:pic>
      <p:pic>
        <p:nvPicPr>
          <p:cNvPr id="1471" name="Google Shape;1471;p49"/>
          <p:cNvPicPr preferRelativeResize="0"/>
          <p:nvPr/>
        </p:nvPicPr>
        <p:blipFill>
          <a:blip r:embed="rId8">
            <a:alphaModFix/>
          </a:blip>
          <a:stretch>
            <a:fillRect/>
          </a:stretch>
        </p:blipFill>
        <p:spPr>
          <a:xfrm>
            <a:off x="2435000" y="2049742"/>
            <a:ext cx="864743" cy="71046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75"/>
        <p:cNvGrpSpPr/>
        <p:nvPr/>
      </p:nvGrpSpPr>
      <p:grpSpPr>
        <a:xfrm>
          <a:off x="0" y="0"/>
          <a:ext cx="0" cy="0"/>
          <a:chOff x="0" y="0"/>
          <a:chExt cx="0" cy="0"/>
        </a:xfrm>
      </p:grpSpPr>
      <p:sp>
        <p:nvSpPr>
          <p:cNvPr id="1476" name="Google Shape;1476;p5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477" name="Google Shape;1477;p50"/>
          <p:cNvSpPr txBox="1">
            <a:spLocks noGrp="1"/>
          </p:cNvSpPr>
          <p:nvPr>
            <p:ph type="subTitle" idx="1"/>
          </p:nvPr>
        </p:nvSpPr>
        <p:spPr>
          <a:xfrm>
            <a:off x="723900" y="1063475"/>
            <a:ext cx="7717500" cy="21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Font typeface="Barlow"/>
              <a:buChar char="●"/>
            </a:pPr>
            <a:r>
              <a:rPr lang="en" u="sng">
                <a:solidFill>
                  <a:schemeClr val="hlink"/>
                </a:solidFill>
                <a:hlinkClick r:id="rId3"/>
              </a:rPr>
              <a:t>Silhouette against dramatic sky dark and ominous generative ai</a:t>
            </a:r>
            <a:endParaRPr/>
          </a:p>
          <a:p>
            <a:pPr marL="457200" lvl="0" indent="-317500" algn="l" rtl="0">
              <a:spcBef>
                <a:spcPts val="0"/>
              </a:spcBef>
              <a:spcAft>
                <a:spcPts val="0"/>
              </a:spcAft>
              <a:buSzPts val="1400"/>
              <a:buFont typeface="Barlow"/>
              <a:buChar char="●"/>
            </a:pPr>
            <a:r>
              <a:rPr lang="en" u="sng">
                <a:solidFill>
                  <a:schemeClr val="hlink"/>
                </a:solidFill>
                <a:hlinkClick r:id="rId4"/>
              </a:rPr>
              <a:t>3d rendering of planet earth</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Font typeface="Barlow"/>
              <a:buChar char="●"/>
            </a:pPr>
            <a:r>
              <a:rPr lang="en" u="sng">
                <a:solidFill>
                  <a:schemeClr val="hlink"/>
                </a:solidFill>
                <a:hlinkClick r:id="rId5"/>
              </a:rPr>
              <a:t>Icon Pack: Weather | Outline</a:t>
            </a:r>
            <a:endParaRPr/>
          </a:p>
          <a:p>
            <a:pPr marL="0" lvl="0" indent="0" algn="l" rtl="0">
              <a:spcBef>
                <a:spcPts val="0"/>
              </a:spcBef>
              <a:spcAft>
                <a:spcPts val="0"/>
              </a:spcAft>
              <a:buNone/>
            </a:pPr>
            <a:r>
              <a:rPr lang="en" b="1"/>
              <a:t>Illustrations</a:t>
            </a:r>
            <a:endParaRPr b="1"/>
          </a:p>
          <a:p>
            <a:pPr marL="457200" lvl="0" indent="-317500" algn="l" rtl="0">
              <a:spcBef>
                <a:spcPts val="0"/>
              </a:spcBef>
              <a:spcAft>
                <a:spcPts val="0"/>
              </a:spcAft>
              <a:buSzPts val="1400"/>
              <a:buFont typeface="Barlow"/>
              <a:buChar char="●"/>
            </a:pPr>
            <a:r>
              <a:rPr lang="en" u="sng">
                <a:solidFill>
                  <a:schemeClr val="hlink"/>
                </a:solidFill>
                <a:hlinkClick r:id="rId6"/>
              </a:rPr>
              <a:t>Gradient heat map background I</a:t>
            </a:r>
            <a:endParaRPr/>
          </a:p>
          <a:p>
            <a:pPr marL="457200" lvl="0" indent="-317500" algn="l" rtl="0">
              <a:spcBef>
                <a:spcPts val="0"/>
              </a:spcBef>
              <a:spcAft>
                <a:spcPts val="0"/>
              </a:spcAft>
              <a:buSzPts val="1400"/>
              <a:buFont typeface="Barlow"/>
              <a:buChar char="●"/>
            </a:pPr>
            <a:r>
              <a:rPr lang="en" u="sng">
                <a:solidFill>
                  <a:schemeClr val="hlink"/>
                </a:solidFill>
                <a:hlinkClick r:id="rId7"/>
              </a:rPr>
              <a:t>Black and white world map infographic</a:t>
            </a:r>
            <a:endParaRPr/>
          </a:p>
        </p:txBody>
      </p:sp>
      <p:sp>
        <p:nvSpPr>
          <p:cNvPr id="1478" name="Google Shape;1478;p50"/>
          <p:cNvSpPr/>
          <p:nvPr/>
        </p:nvSpPr>
        <p:spPr>
          <a:xfrm rot="-3136183">
            <a:off x="8453421" y="2575688"/>
            <a:ext cx="390777" cy="3861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2"/>
        <p:cNvGrpSpPr/>
        <p:nvPr/>
      </p:nvGrpSpPr>
      <p:grpSpPr>
        <a:xfrm>
          <a:off x="0" y="0"/>
          <a:ext cx="0" cy="0"/>
          <a:chOff x="0" y="0"/>
          <a:chExt cx="0" cy="0"/>
        </a:xfrm>
      </p:grpSpPr>
      <p:sp>
        <p:nvSpPr>
          <p:cNvPr id="1483" name="Google Shape;1483;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484" name="Google Shape;1484;p5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8"/>
        <p:cNvGrpSpPr/>
        <p:nvPr/>
      </p:nvGrpSpPr>
      <p:grpSpPr>
        <a:xfrm>
          <a:off x="0" y="0"/>
          <a:ext cx="0" cy="0"/>
          <a:chOff x="0" y="0"/>
          <a:chExt cx="0" cy="0"/>
        </a:xfrm>
      </p:grpSpPr>
      <p:sp>
        <p:nvSpPr>
          <p:cNvPr id="1489" name="Google Shape;1489;p52"/>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490" name="Google Shape;1490;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4"/>
        <p:cNvGrpSpPr/>
        <p:nvPr/>
      </p:nvGrpSpPr>
      <p:grpSpPr>
        <a:xfrm>
          <a:off x="0" y="0"/>
          <a:ext cx="0" cy="0"/>
          <a:chOff x="0" y="0"/>
          <a:chExt cx="0" cy="0"/>
        </a:xfrm>
      </p:grpSpPr>
      <p:sp>
        <p:nvSpPr>
          <p:cNvPr id="1495" name="Google Shape;1495;p53"/>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accent6"/>
                </a:solidFill>
                <a:latin typeface="Arial"/>
                <a:ea typeface="Arial"/>
                <a:cs typeface="Arial"/>
                <a:sym typeface="Arial"/>
              </a:rPr>
              <a:t>This presentation has been made using the following fonts:</a:t>
            </a:r>
            <a:endParaRPr>
              <a:solidFill>
                <a:schemeClr val="accent6"/>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accent6"/>
                </a:solidFill>
                <a:latin typeface="Arial"/>
                <a:ea typeface="Arial"/>
                <a:cs typeface="Arial"/>
                <a:sym typeface="Arial"/>
              </a:rPr>
              <a:t>Zen Dots</a:t>
            </a:r>
            <a:endParaRPr b="1">
              <a:solidFill>
                <a:schemeClr val="accent6"/>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accent6"/>
                </a:solidFill>
                <a:latin typeface="Arial"/>
                <a:ea typeface="Arial"/>
                <a:cs typeface="Arial"/>
                <a:sym typeface="Arial"/>
              </a:rPr>
              <a:t>(</a:t>
            </a:r>
            <a:r>
              <a:rPr lang="en" u="sng">
                <a:solidFill>
                  <a:schemeClr val="accent6"/>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https://fonts.google.com/specimen/Zen+Dots</a:t>
            </a:r>
            <a:r>
              <a:rPr lang="en">
                <a:solidFill>
                  <a:schemeClr val="accent6"/>
                </a:solidFill>
                <a:latin typeface="Arial"/>
                <a:ea typeface="Arial"/>
                <a:cs typeface="Arial"/>
                <a:sym typeface="Arial"/>
              </a:rPr>
              <a:t>)</a:t>
            </a:r>
            <a:endParaRPr>
              <a:solidFill>
                <a:schemeClr val="accent6"/>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accent6"/>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accent6"/>
                </a:solidFill>
                <a:latin typeface="Arial"/>
                <a:ea typeface="Arial"/>
                <a:cs typeface="Arial"/>
                <a:sym typeface="Arial"/>
              </a:rPr>
              <a:t>Barlow</a:t>
            </a:r>
            <a:endParaRPr b="1">
              <a:solidFill>
                <a:schemeClr val="accent6"/>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accent6"/>
                </a:solidFill>
                <a:latin typeface="Arial"/>
                <a:ea typeface="Arial"/>
                <a:cs typeface="Arial"/>
                <a:sym typeface="Arial"/>
              </a:rPr>
              <a:t>(</a:t>
            </a:r>
            <a:r>
              <a:rPr lang="en" u="sng">
                <a:solidFill>
                  <a:schemeClr val="accent6"/>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a:t>
            </a:r>
            <a:r>
              <a:rPr lang="en">
                <a:solidFill>
                  <a:schemeClr val="accent6"/>
                </a:solidFill>
                <a:latin typeface="Arial"/>
                <a:ea typeface="Arial"/>
                <a:cs typeface="Arial"/>
                <a:sym typeface="Arial"/>
              </a:rPr>
              <a:t>)</a:t>
            </a:r>
            <a:endParaRPr>
              <a:solidFill>
                <a:schemeClr val="accent6"/>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496" name="Google Shape;1496;p53"/>
          <p:cNvSpPr/>
          <p:nvPr/>
        </p:nvSpPr>
        <p:spPr>
          <a:xfrm>
            <a:off x="2052650" y="2988225"/>
            <a:ext cx="791400" cy="754200"/>
          </a:xfrm>
          <a:prstGeom prst="roundRect">
            <a:avLst>
              <a:gd name="adj" fmla="val 16667"/>
            </a:avLst>
          </a:prstGeom>
          <a:solidFill>
            <a:srgbClr val="E9E9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3"/>
          <p:cNvSpPr/>
          <p:nvPr/>
        </p:nvSpPr>
        <p:spPr>
          <a:xfrm>
            <a:off x="3114470" y="2988225"/>
            <a:ext cx="791400" cy="754200"/>
          </a:xfrm>
          <a:prstGeom prst="roundRect">
            <a:avLst>
              <a:gd name="adj" fmla="val 16667"/>
            </a:avLst>
          </a:prstGeom>
          <a:solidFill>
            <a:srgbClr val="9E9C9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3"/>
          <p:cNvSpPr/>
          <p:nvPr/>
        </p:nvSpPr>
        <p:spPr>
          <a:xfrm>
            <a:off x="4176289" y="2988225"/>
            <a:ext cx="791400" cy="754200"/>
          </a:xfrm>
          <a:prstGeom prst="roundRect">
            <a:avLst>
              <a:gd name="adj" fmla="val 16667"/>
            </a:avLst>
          </a:prstGeom>
          <a:solidFill>
            <a:srgbClr val="07203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3"/>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72037"/>
                </a:solidFill>
              </a:rPr>
              <a:t>#e9e9e9</a:t>
            </a:r>
            <a:endParaRPr sz="1000">
              <a:solidFill>
                <a:srgbClr val="072037"/>
              </a:solidFill>
            </a:endParaRPr>
          </a:p>
        </p:txBody>
      </p:sp>
      <p:sp>
        <p:nvSpPr>
          <p:cNvPr id="1500" name="Google Shape;1500;p53"/>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#bebebe</a:t>
            </a:r>
            <a:endParaRPr sz="1000">
              <a:solidFill>
                <a:srgbClr val="FFFFFF"/>
              </a:solidFill>
            </a:endParaRPr>
          </a:p>
        </p:txBody>
      </p:sp>
      <p:sp>
        <p:nvSpPr>
          <p:cNvPr id="1501" name="Google Shape;1501;p53"/>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#072037</a:t>
            </a:r>
            <a:endParaRPr sz="1000">
              <a:solidFill>
                <a:srgbClr val="FFFFFF"/>
              </a:solidFill>
            </a:endParaRPr>
          </a:p>
        </p:txBody>
      </p:sp>
      <p:sp>
        <p:nvSpPr>
          <p:cNvPr id="1502" name="Google Shape;1502;p53"/>
          <p:cNvSpPr/>
          <p:nvPr/>
        </p:nvSpPr>
        <p:spPr>
          <a:xfrm>
            <a:off x="5238125" y="2988225"/>
            <a:ext cx="791400" cy="754200"/>
          </a:xfrm>
          <a:prstGeom prst="roundRect">
            <a:avLst>
              <a:gd name="adj" fmla="val 16667"/>
            </a:avLst>
          </a:prstGeom>
          <a:solidFill>
            <a:srgbClr val="11293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3"/>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#11293e</a:t>
            </a:r>
            <a:endParaRPr sz="1000">
              <a:solidFill>
                <a:srgbClr val="FFFFFF"/>
              </a:solidFill>
            </a:endParaRPr>
          </a:p>
        </p:txBody>
      </p:sp>
      <p:sp>
        <p:nvSpPr>
          <p:cNvPr id="1504" name="Google Shape;1504;p53"/>
          <p:cNvSpPr/>
          <p:nvPr/>
        </p:nvSpPr>
        <p:spPr>
          <a:xfrm>
            <a:off x="2583563" y="3919325"/>
            <a:ext cx="791400" cy="754200"/>
          </a:xfrm>
          <a:prstGeom prst="roundRect">
            <a:avLst>
              <a:gd name="adj" fmla="val 16667"/>
            </a:avLst>
          </a:prstGeom>
          <a:solidFill>
            <a:srgbClr val="83B1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3"/>
          <p:cNvSpPr/>
          <p:nvPr/>
        </p:nvSpPr>
        <p:spPr>
          <a:xfrm>
            <a:off x="3645382" y="3919325"/>
            <a:ext cx="791400" cy="754200"/>
          </a:xfrm>
          <a:prstGeom prst="roundRect">
            <a:avLst>
              <a:gd name="adj" fmla="val 16667"/>
            </a:avLst>
          </a:prstGeom>
          <a:solidFill>
            <a:srgbClr val="93C4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3"/>
          <p:cNvSpPr/>
          <p:nvPr/>
        </p:nvSpPr>
        <p:spPr>
          <a:xfrm>
            <a:off x="4707202" y="3919325"/>
            <a:ext cx="791400" cy="754200"/>
          </a:xfrm>
          <a:prstGeom prst="roundRect">
            <a:avLst>
              <a:gd name="adj" fmla="val 16667"/>
            </a:avLst>
          </a:prstGeom>
          <a:solidFill>
            <a:srgbClr val="E4A61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3"/>
          <p:cNvSpPr txBox="1"/>
          <p:nvPr/>
        </p:nvSpPr>
        <p:spPr>
          <a:xfrm>
            <a:off x="258356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72037"/>
                </a:solidFill>
              </a:rPr>
              <a:t>#83b1fa</a:t>
            </a:r>
            <a:endParaRPr sz="1000">
              <a:solidFill>
                <a:srgbClr val="072037"/>
              </a:solidFill>
            </a:endParaRPr>
          </a:p>
        </p:txBody>
      </p:sp>
      <p:sp>
        <p:nvSpPr>
          <p:cNvPr id="1508" name="Google Shape;1508;p53"/>
          <p:cNvSpPr txBox="1"/>
          <p:nvPr/>
        </p:nvSpPr>
        <p:spPr>
          <a:xfrm>
            <a:off x="36453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72037"/>
                </a:solidFill>
              </a:rPr>
              <a:t>#93c47d</a:t>
            </a:r>
            <a:endParaRPr sz="1000">
              <a:solidFill>
                <a:srgbClr val="072037"/>
              </a:solidFill>
            </a:endParaRPr>
          </a:p>
        </p:txBody>
      </p:sp>
      <p:sp>
        <p:nvSpPr>
          <p:cNvPr id="1509" name="Google Shape;1509;p53"/>
          <p:cNvSpPr txBox="1"/>
          <p:nvPr/>
        </p:nvSpPr>
        <p:spPr>
          <a:xfrm>
            <a:off x="470721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#e4a610</a:t>
            </a:r>
            <a:endParaRPr sz="1000">
              <a:solidFill>
                <a:srgbClr val="FFFFFF"/>
              </a:solidFill>
            </a:endParaRPr>
          </a:p>
        </p:txBody>
      </p:sp>
      <p:sp>
        <p:nvSpPr>
          <p:cNvPr id="1510" name="Google Shape;1510;p53"/>
          <p:cNvSpPr/>
          <p:nvPr/>
        </p:nvSpPr>
        <p:spPr>
          <a:xfrm>
            <a:off x="5769038" y="39193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3"/>
          <p:cNvSpPr txBox="1"/>
          <p:nvPr/>
        </p:nvSpPr>
        <p:spPr>
          <a:xfrm>
            <a:off x="576903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72037"/>
                </a:solidFill>
              </a:rPr>
              <a:t>#ffffff</a:t>
            </a:r>
            <a:endParaRPr sz="1000">
              <a:solidFill>
                <a:srgbClr val="072037"/>
              </a:solidFill>
            </a:endParaRPr>
          </a:p>
        </p:txBody>
      </p:sp>
      <p:sp>
        <p:nvSpPr>
          <p:cNvPr id="1512" name="Google Shape;1512;p53"/>
          <p:cNvSpPr/>
          <p:nvPr/>
        </p:nvSpPr>
        <p:spPr>
          <a:xfrm>
            <a:off x="6299950" y="2988225"/>
            <a:ext cx="791400" cy="754200"/>
          </a:xfrm>
          <a:prstGeom prst="roundRect">
            <a:avLst>
              <a:gd name="adj" fmla="val 16667"/>
            </a:avLst>
          </a:prstGeom>
          <a:solidFill>
            <a:srgbClr val="3C78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3"/>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#3c78d8</a:t>
            </a:r>
            <a:endParaRPr sz="1000">
              <a:solidFill>
                <a:srgbClr val="FFFFFF"/>
              </a:solidFill>
            </a:endParaRPr>
          </a:p>
        </p:txBody>
      </p:sp>
      <p:sp>
        <p:nvSpPr>
          <p:cNvPr id="1514" name="Google Shape;1514;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8"/>
        <p:cNvGrpSpPr/>
        <p:nvPr/>
      </p:nvGrpSpPr>
      <p:grpSpPr>
        <a:xfrm>
          <a:off x="0" y="0"/>
          <a:ext cx="0" cy="0"/>
          <a:chOff x="0" y="0"/>
          <a:chExt cx="0" cy="0"/>
        </a:xfrm>
      </p:grpSpPr>
      <p:sp>
        <p:nvSpPr>
          <p:cNvPr id="1519" name="Google Shape;1519;p54"/>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520" name="Google Shape;1520;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521" name="Google Shape;1521;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522" name="Google Shape;1522;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523" name="Google Shape;1523;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524" name="Google Shape;1524;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525" name="Google Shape;1525;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526" name="Google Shape;1526;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527" name="Google Shape;1527;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528" name="Google Shape;1528;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529" name="Google Shape;1529;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530" name="Google Shape;1530;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4"/>
        <p:cNvGrpSpPr/>
        <p:nvPr/>
      </p:nvGrpSpPr>
      <p:grpSpPr>
        <a:xfrm>
          <a:off x="0" y="0"/>
          <a:ext cx="0" cy="0"/>
          <a:chOff x="0" y="0"/>
          <a:chExt cx="0" cy="0"/>
        </a:xfrm>
      </p:grpSpPr>
      <p:sp>
        <p:nvSpPr>
          <p:cNvPr id="1535" name="Google Shape;1535;p55"/>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536" name="Google Shape;1536;p55"/>
          <p:cNvGrpSpPr/>
          <p:nvPr/>
        </p:nvGrpSpPr>
        <p:grpSpPr>
          <a:xfrm>
            <a:off x="5117640" y="3085736"/>
            <a:ext cx="474294" cy="551291"/>
            <a:chOff x="4727025" y="1332775"/>
            <a:chExt cx="59900" cy="69625"/>
          </a:xfrm>
        </p:grpSpPr>
        <p:sp>
          <p:nvSpPr>
            <p:cNvPr id="1537" name="Google Shape;1537;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55"/>
          <p:cNvGrpSpPr/>
          <p:nvPr/>
        </p:nvGrpSpPr>
        <p:grpSpPr>
          <a:xfrm>
            <a:off x="5731296" y="2314340"/>
            <a:ext cx="555653" cy="557031"/>
            <a:chOff x="4820425" y="1329900"/>
            <a:chExt cx="70175" cy="70350"/>
          </a:xfrm>
        </p:grpSpPr>
        <p:sp>
          <p:nvSpPr>
            <p:cNvPr id="1540" name="Google Shape;1540;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55"/>
          <p:cNvGrpSpPr/>
          <p:nvPr/>
        </p:nvGrpSpPr>
        <p:grpSpPr>
          <a:xfrm>
            <a:off x="6357664" y="2318845"/>
            <a:ext cx="582574" cy="533871"/>
            <a:chOff x="4903200" y="1331525"/>
            <a:chExt cx="73575" cy="67425"/>
          </a:xfrm>
        </p:grpSpPr>
        <p:sp>
          <p:nvSpPr>
            <p:cNvPr id="1545" name="Google Shape;1545;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55"/>
          <p:cNvGrpSpPr/>
          <p:nvPr/>
        </p:nvGrpSpPr>
        <p:grpSpPr>
          <a:xfrm>
            <a:off x="5717142" y="3078709"/>
            <a:ext cx="583960" cy="565345"/>
            <a:chOff x="4815575" y="1416800"/>
            <a:chExt cx="73750" cy="71400"/>
          </a:xfrm>
        </p:grpSpPr>
        <p:sp>
          <p:nvSpPr>
            <p:cNvPr id="1548" name="Google Shape;1548;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55"/>
          <p:cNvGrpSpPr/>
          <p:nvPr/>
        </p:nvGrpSpPr>
        <p:grpSpPr>
          <a:xfrm>
            <a:off x="6351924" y="3108896"/>
            <a:ext cx="589898" cy="504970"/>
            <a:chOff x="4902475" y="1418875"/>
            <a:chExt cx="74500" cy="63775"/>
          </a:xfrm>
        </p:grpSpPr>
        <p:sp>
          <p:nvSpPr>
            <p:cNvPr id="1552" name="Google Shape;1552;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 name="Google Shape;1554;p55"/>
          <p:cNvGrpSpPr/>
          <p:nvPr/>
        </p:nvGrpSpPr>
        <p:grpSpPr>
          <a:xfrm>
            <a:off x="5727139" y="3826000"/>
            <a:ext cx="563967" cy="567127"/>
            <a:chOff x="4818100" y="1507675"/>
            <a:chExt cx="71225" cy="71625"/>
          </a:xfrm>
        </p:grpSpPr>
        <p:sp>
          <p:nvSpPr>
            <p:cNvPr id="1555" name="Google Shape;1555;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 name="Google Shape;1559;p55"/>
          <p:cNvGrpSpPr/>
          <p:nvPr/>
        </p:nvGrpSpPr>
        <p:grpSpPr>
          <a:xfrm>
            <a:off x="5040636" y="3829461"/>
            <a:ext cx="628301" cy="588505"/>
            <a:chOff x="4721450" y="1509475"/>
            <a:chExt cx="79350" cy="74325"/>
          </a:xfrm>
        </p:grpSpPr>
        <p:sp>
          <p:nvSpPr>
            <p:cNvPr id="1560" name="Google Shape;1560;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55"/>
          <p:cNvGrpSpPr/>
          <p:nvPr/>
        </p:nvGrpSpPr>
        <p:grpSpPr>
          <a:xfrm>
            <a:off x="6386170" y="3814027"/>
            <a:ext cx="557038" cy="562772"/>
            <a:chOff x="4906800" y="1507500"/>
            <a:chExt cx="70350" cy="71075"/>
          </a:xfrm>
        </p:grpSpPr>
        <p:sp>
          <p:nvSpPr>
            <p:cNvPr id="1565" name="Google Shape;1565;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55"/>
          <p:cNvGrpSpPr/>
          <p:nvPr/>
        </p:nvGrpSpPr>
        <p:grpSpPr>
          <a:xfrm>
            <a:off x="4423778" y="2340963"/>
            <a:ext cx="517934" cy="517934"/>
            <a:chOff x="3736598" y="2170606"/>
            <a:chExt cx="404889" cy="404889"/>
          </a:xfrm>
        </p:grpSpPr>
        <p:sp>
          <p:nvSpPr>
            <p:cNvPr id="1571" name="Google Shape;1571;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55"/>
          <p:cNvGrpSpPr/>
          <p:nvPr/>
        </p:nvGrpSpPr>
        <p:grpSpPr>
          <a:xfrm>
            <a:off x="3690839" y="2341061"/>
            <a:ext cx="586986" cy="517740"/>
            <a:chOff x="3161917" y="2170682"/>
            <a:chExt cx="458870" cy="404737"/>
          </a:xfrm>
        </p:grpSpPr>
        <p:sp>
          <p:nvSpPr>
            <p:cNvPr id="1576" name="Google Shape;1576;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55"/>
          <p:cNvGrpSpPr/>
          <p:nvPr/>
        </p:nvGrpSpPr>
        <p:grpSpPr>
          <a:xfrm>
            <a:off x="3713860" y="3102400"/>
            <a:ext cx="540943" cy="517963"/>
            <a:chOff x="3179914" y="2889488"/>
            <a:chExt cx="422876" cy="404911"/>
          </a:xfrm>
        </p:grpSpPr>
        <p:sp>
          <p:nvSpPr>
            <p:cNvPr id="1580" name="Google Shape;1580;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55"/>
          <p:cNvGrpSpPr/>
          <p:nvPr/>
        </p:nvGrpSpPr>
        <p:grpSpPr>
          <a:xfrm>
            <a:off x="4414654" y="3102358"/>
            <a:ext cx="536180" cy="518047"/>
            <a:chOff x="3729467" y="2889422"/>
            <a:chExt cx="419153" cy="404977"/>
          </a:xfrm>
        </p:grpSpPr>
        <p:sp>
          <p:nvSpPr>
            <p:cNvPr id="1587" name="Google Shape;1587;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55"/>
          <p:cNvGrpSpPr/>
          <p:nvPr/>
        </p:nvGrpSpPr>
        <p:grpSpPr>
          <a:xfrm>
            <a:off x="1951688" y="3445787"/>
            <a:ext cx="965351" cy="134611"/>
            <a:chOff x="4411970" y="2962952"/>
            <a:chExt cx="706544" cy="104212"/>
          </a:xfrm>
        </p:grpSpPr>
        <p:sp>
          <p:nvSpPr>
            <p:cNvPr id="1595" name="Google Shape;1595;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55"/>
          <p:cNvGrpSpPr/>
          <p:nvPr/>
        </p:nvGrpSpPr>
        <p:grpSpPr>
          <a:xfrm>
            <a:off x="1951688" y="3041077"/>
            <a:ext cx="960158" cy="289172"/>
            <a:chOff x="4411970" y="2726085"/>
            <a:chExt cx="643107" cy="193659"/>
          </a:xfrm>
        </p:grpSpPr>
        <p:sp>
          <p:nvSpPr>
            <p:cNvPr id="1600" name="Google Shape;1600;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55"/>
          <p:cNvGrpSpPr/>
          <p:nvPr/>
        </p:nvGrpSpPr>
        <p:grpSpPr>
          <a:xfrm>
            <a:off x="960185" y="3295400"/>
            <a:ext cx="811503" cy="252584"/>
            <a:chOff x="4411970" y="4340222"/>
            <a:chExt cx="779467" cy="242683"/>
          </a:xfrm>
        </p:grpSpPr>
        <p:sp>
          <p:nvSpPr>
            <p:cNvPr id="1604" name="Google Shape;1604;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55"/>
          <p:cNvGrpSpPr/>
          <p:nvPr/>
        </p:nvGrpSpPr>
        <p:grpSpPr>
          <a:xfrm>
            <a:off x="1951688" y="2709308"/>
            <a:ext cx="965160" cy="216230"/>
            <a:chOff x="4411970" y="2468674"/>
            <a:chExt cx="747317" cy="167425"/>
          </a:xfrm>
        </p:grpSpPr>
        <p:sp>
          <p:nvSpPr>
            <p:cNvPr id="1608" name="Google Shape;1608;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0" name="Google Shape;1610;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1" name="Google Shape;1611;p55"/>
          <p:cNvGrpSpPr/>
          <p:nvPr/>
        </p:nvGrpSpPr>
        <p:grpSpPr>
          <a:xfrm>
            <a:off x="959254" y="2334687"/>
            <a:ext cx="1959041" cy="208784"/>
            <a:chOff x="6336019" y="3733725"/>
            <a:chExt cx="2566206" cy="351310"/>
          </a:xfrm>
        </p:grpSpPr>
        <p:sp>
          <p:nvSpPr>
            <p:cNvPr id="1612" name="Google Shape;1612;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55"/>
          <p:cNvGrpSpPr/>
          <p:nvPr/>
        </p:nvGrpSpPr>
        <p:grpSpPr>
          <a:xfrm>
            <a:off x="1951688" y="3950602"/>
            <a:ext cx="946551" cy="153200"/>
            <a:chOff x="4404545" y="3301592"/>
            <a:chExt cx="782403" cy="129272"/>
          </a:xfrm>
        </p:grpSpPr>
        <p:sp>
          <p:nvSpPr>
            <p:cNvPr id="1617" name="Google Shape;1617;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 name="Google Shape;1619;p55"/>
          <p:cNvGrpSpPr/>
          <p:nvPr/>
        </p:nvGrpSpPr>
        <p:grpSpPr>
          <a:xfrm>
            <a:off x="1951688" y="3695937"/>
            <a:ext cx="962257" cy="139127"/>
            <a:chOff x="4411970" y="3131459"/>
            <a:chExt cx="710520" cy="117397"/>
          </a:xfrm>
        </p:grpSpPr>
        <p:sp>
          <p:nvSpPr>
            <p:cNvPr id="1620" name="Google Shape;1620;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2" name="Google Shape;1622;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3" name="Google Shape;1623;p55"/>
          <p:cNvGrpSpPr/>
          <p:nvPr/>
        </p:nvGrpSpPr>
        <p:grpSpPr>
          <a:xfrm>
            <a:off x="951833" y="3621603"/>
            <a:ext cx="823838" cy="458988"/>
            <a:chOff x="4411970" y="1801825"/>
            <a:chExt cx="734586" cy="409262"/>
          </a:xfrm>
        </p:grpSpPr>
        <p:sp>
          <p:nvSpPr>
            <p:cNvPr id="1624" name="Google Shape;1624;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55"/>
          <p:cNvGrpSpPr/>
          <p:nvPr/>
        </p:nvGrpSpPr>
        <p:grpSpPr>
          <a:xfrm>
            <a:off x="3056804" y="2339173"/>
            <a:ext cx="521514" cy="521514"/>
            <a:chOff x="5681300" y="2527788"/>
            <a:chExt cx="805800" cy="805800"/>
          </a:xfrm>
        </p:grpSpPr>
        <p:sp>
          <p:nvSpPr>
            <p:cNvPr id="1627" name="Google Shape;1627;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55"/>
          <p:cNvGrpSpPr/>
          <p:nvPr/>
        </p:nvGrpSpPr>
        <p:grpSpPr>
          <a:xfrm>
            <a:off x="3051044" y="3094865"/>
            <a:ext cx="533033" cy="533033"/>
            <a:chOff x="4049800" y="640400"/>
            <a:chExt cx="858900" cy="858900"/>
          </a:xfrm>
        </p:grpSpPr>
        <p:sp>
          <p:nvSpPr>
            <p:cNvPr id="1630" name="Google Shape;1630;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55"/>
          <p:cNvGrpSpPr/>
          <p:nvPr/>
        </p:nvGrpSpPr>
        <p:grpSpPr>
          <a:xfrm>
            <a:off x="2976527" y="3772543"/>
            <a:ext cx="682068" cy="682068"/>
            <a:chOff x="5080188" y="927900"/>
            <a:chExt cx="961200" cy="961200"/>
          </a:xfrm>
        </p:grpSpPr>
        <p:sp>
          <p:nvSpPr>
            <p:cNvPr id="1633" name="Google Shape;1633;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55"/>
          <p:cNvGrpSpPr/>
          <p:nvPr/>
        </p:nvGrpSpPr>
        <p:grpSpPr>
          <a:xfrm>
            <a:off x="4440026" y="3869234"/>
            <a:ext cx="505650" cy="504006"/>
            <a:chOff x="6039282" y="1042577"/>
            <a:chExt cx="734315" cy="731929"/>
          </a:xfrm>
        </p:grpSpPr>
        <p:sp>
          <p:nvSpPr>
            <p:cNvPr id="1642" name="Google Shape;1642;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55"/>
          <p:cNvGrpSpPr/>
          <p:nvPr/>
        </p:nvGrpSpPr>
        <p:grpSpPr>
          <a:xfrm>
            <a:off x="5052628" y="2298862"/>
            <a:ext cx="567744" cy="602136"/>
            <a:chOff x="1825800" y="1651625"/>
            <a:chExt cx="539989" cy="571775"/>
          </a:xfrm>
        </p:grpSpPr>
        <p:sp>
          <p:nvSpPr>
            <p:cNvPr id="1664" name="Google Shape;1664;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5"/>
          <p:cNvGrpSpPr/>
          <p:nvPr/>
        </p:nvGrpSpPr>
        <p:grpSpPr>
          <a:xfrm>
            <a:off x="3727557" y="3855579"/>
            <a:ext cx="508123" cy="507955"/>
            <a:chOff x="1897577" y="2802432"/>
            <a:chExt cx="492176" cy="492014"/>
          </a:xfrm>
        </p:grpSpPr>
        <p:sp>
          <p:nvSpPr>
            <p:cNvPr id="1669" name="Google Shape;1669;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5"/>
          <p:cNvGrpSpPr/>
          <p:nvPr/>
        </p:nvGrpSpPr>
        <p:grpSpPr>
          <a:xfrm>
            <a:off x="959087" y="4169123"/>
            <a:ext cx="809227" cy="200842"/>
            <a:chOff x="2013045" y="4813233"/>
            <a:chExt cx="921986" cy="228854"/>
          </a:xfrm>
        </p:grpSpPr>
        <p:sp>
          <p:nvSpPr>
            <p:cNvPr id="1682" name="Google Shape;1682;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55"/>
          <p:cNvGrpSpPr/>
          <p:nvPr/>
        </p:nvGrpSpPr>
        <p:grpSpPr>
          <a:xfrm>
            <a:off x="967547" y="2656004"/>
            <a:ext cx="792421" cy="269941"/>
            <a:chOff x="1046767" y="4756633"/>
            <a:chExt cx="859646" cy="292841"/>
          </a:xfrm>
        </p:grpSpPr>
        <p:sp>
          <p:nvSpPr>
            <p:cNvPr id="1685" name="Google Shape;1685;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8" name="Google Shape;1688;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2" name="Google Shape;1692;p55"/>
          <p:cNvGrpSpPr/>
          <p:nvPr/>
        </p:nvGrpSpPr>
        <p:grpSpPr>
          <a:xfrm>
            <a:off x="7103403" y="2550562"/>
            <a:ext cx="166473" cy="141497"/>
            <a:chOff x="4660325" y="1866850"/>
            <a:chExt cx="68350" cy="58100"/>
          </a:xfrm>
        </p:grpSpPr>
        <p:sp>
          <p:nvSpPr>
            <p:cNvPr id="1693" name="Google Shape;1693;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55"/>
          <p:cNvGrpSpPr/>
          <p:nvPr/>
        </p:nvGrpSpPr>
        <p:grpSpPr>
          <a:xfrm>
            <a:off x="7412747" y="2576286"/>
            <a:ext cx="162515" cy="90049"/>
            <a:chOff x="4791775" y="1877500"/>
            <a:chExt cx="66725" cy="36975"/>
          </a:xfrm>
        </p:grpSpPr>
        <p:sp>
          <p:nvSpPr>
            <p:cNvPr id="1696" name="Google Shape;1696;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5"/>
          <p:cNvGrpSpPr/>
          <p:nvPr/>
        </p:nvGrpSpPr>
        <p:grpSpPr>
          <a:xfrm>
            <a:off x="7734460" y="2576286"/>
            <a:ext cx="144979" cy="90049"/>
            <a:chOff x="4923925" y="1877500"/>
            <a:chExt cx="59525" cy="36975"/>
          </a:xfrm>
        </p:grpSpPr>
        <p:sp>
          <p:nvSpPr>
            <p:cNvPr id="1699" name="Google Shape;1699;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5"/>
          <p:cNvGrpSpPr/>
          <p:nvPr/>
        </p:nvGrpSpPr>
        <p:grpSpPr>
          <a:xfrm>
            <a:off x="8028952" y="2558477"/>
            <a:ext cx="141447" cy="125667"/>
            <a:chOff x="5058450" y="1870100"/>
            <a:chExt cx="58075" cy="51600"/>
          </a:xfrm>
        </p:grpSpPr>
        <p:sp>
          <p:nvSpPr>
            <p:cNvPr id="1702" name="Google Shape;1702;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 name="Google Shape;1704;p55"/>
          <p:cNvGrpSpPr/>
          <p:nvPr/>
        </p:nvGrpSpPr>
        <p:grpSpPr>
          <a:xfrm>
            <a:off x="7443466" y="2980885"/>
            <a:ext cx="101077" cy="107645"/>
            <a:chOff x="4811425" y="2065025"/>
            <a:chExt cx="41500" cy="44200"/>
          </a:xfrm>
        </p:grpSpPr>
        <p:sp>
          <p:nvSpPr>
            <p:cNvPr id="1705" name="Google Shape;1705;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55"/>
          <p:cNvGrpSpPr/>
          <p:nvPr/>
        </p:nvGrpSpPr>
        <p:grpSpPr>
          <a:xfrm>
            <a:off x="7735904" y="2981098"/>
            <a:ext cx="120867" cy="107218"/>
            <a:chOff x="4929875" y="2065025"/>
            <a:chExt cx="49625" cy="44025"/>
          </a:xfrm>
        </p:grpSpPr>
        <p:sp>
          <p:nvSpPr>
            <p:cNvPr id="1708" name="Google Shape;1708;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55"/>
          <p:cNvGrpSpPr/>
          <p:nvPr/>
        </p:nvGrpSpPr>
        <p:grpSpPr>
          <a:xfrm>
            <a:off x="8064572" y="2984112"/>
            <a:ext cx="70206" cy="101191"/>
            <a:chOff x="5083925" y="2066350"/>
            <a:chExt cx="28825" cy="41550"/>
          </a:xfrm>
        </p:grpSpPr>
        <p:sp>
          <p:nvSpPr>
            <p:cNvPr id="1711" name="Google Shape;1711;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55"/>
          <p:cNvGrpSpPr/>
          <p:nvPr/>
        </p:nvGrpSpPr>
        <p:grpSpPr>
          <a:xfrm>
            <a:off x="7096126" y="2999759"/>
            <a:ext cx="181026" cy="69896"/>
            <a:chOff x="4659775" y="2072775"/>
            <a:chExt cx="74325" cy="28700"/>
          </a:xfrm>
        </p:grpSpPr>
        <p:sp>
          <p:nvSpPr>
            <p:cNvPr id="1714" name="Google Shape;1714;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55"/>
          <p:cNvGrpSpPr/>
          <p:nvPr/>
        </p:nvGrpSpPr>
        <p:grpSpPr>
          <a:xfrm>
            <a:off x="8015982" y="2790324"/>
            <a:ext cx="167387" cy="89197"/>
            <a:chOff x="4662475" y="1976500"/>
            <a:chExt cx="68725" cy="36625"/>
          </a:xfrm>
        </p:grpSpPr>
        <p:sp>
          <p:nvSpPr>
            <p:cNvPr id="1718" name="Google Shape;1718;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55"/>
          <p:cNvGrpSpPr/>
          <p:nvPr/>
        </p:nvGrpSpPr>
        <p:grpSpPr>
          <a:xfrm>
            <a:off x="7712887" y="2793764"/>
            <a:ext cx="166899" cy="82317"/>
            <a:chOff x="4920150" y="1977875"/>
            <a:chExt cx="68525" cy="33800"/>
          </a:xfrm>
        </p:grpSpPr>
        <p:sp>
          <p:nvSpPr>
            <p:cNvPr id="1722" name="Google Shape;1722;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 name="Google Shape;1725;p55"/>
          <p:cNvGrpSpPr/>
          <p:nvPr/>
        </p:nvGrpSpPr>
        <p:grpSpPr>
          <a:xfrm>
            <a:off x="7124044" y="3197682"/>
            <a:ext cx="125190" cy="127859"/>
            <a:chOff x="4676550" y="2160575"/>
            <a:chExt cx="51400" cy="52500"/>
          </a:xfrm>
        </p:grpSpPr>
        <p:sp>
          <p:nvSpPr>
            <p:cNvPr id="1726" name="Google Shape;1726;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 name="Google Shape;1729;p55"/>
          <p:cNvGrpSpPr/>
          <p:nvPr/>
        </p:nvGrpSpPr>
        <p:grpSpPr>
          <a:xfrm>
            <a:off x="7421302" y="3204714"/>
            <a:ext cx="145405" cy="113794"/>
            <a:chOff x="4768325" y="2163475"/>
            <a:chExt cx="59700" cy="46725"/>
          </a:xfrm>
        </p:grpSpPr>
        <p:sp>
          <p:nvSpPr>
            <p:cNvPr id="1730" name="Google Shape;1730;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2" name="Google Shape;1732;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8" name="Google Shape;1738;p55"/>
          <p:cNvGrpSpPr/>
          <p:nvPr/>
        </p:nvGrpSpPr>
        <p:grpSpPr>
          <a:xfrm>
            <a:off x="7437621" y="3459808"/>
            <a:ext cx="112768" cy="106853"/>
            <a:chOff x="4768575" y="2253950"/>
            <a:chExt cx="46300" cy="43875"/>
          </a:xfrm>
        </p:grpSpPr>
        <p:sp>
          <p:nvSpPr>
            <p:cNvPr id="1739" name="Google Shape;1739;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55"/>
          <p:cNvGrpSpPr/>
          <p:nvPr/>
        </p:nvGrpSpPr>
        <p:grpSpPr>
          <a:xfrm>
            <a:off x="7737243" y="3948834"/>
            <a:ext cx="118187" cy="146246"/>
            <a:chOff x="4960900" y="2433225"/>
            <a:chExt cx="48525" cy="60050"/>
          </a:xfrm>
        </p:grpSpPr>
        <p:sp>
          <p:nvSpPr>
            <p:cNvPr id="1742" name="Google Shape;1742;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 name="Google Shape;1744;p55"/>
          <p:cNvGrpSpPr/>
          <p:nvPr/>
        </p:nvGrpSpPr>
        <p:grpSpPr>
          <a:xfrm>
            <a:off x="7425808" y="4212895"/>
            <a:ext cx="136394" cy="143810"/>
            <a:chOff x="4854075" y="2527625"/>
            <a:chExt cx="56000" cy="59050"/>
          </a:xfrm>
        </p:grpSpPr>
        <p:sp>
          <p:nvSpPr>
            <p:cNvPr id="1745" name="Google Shape;1745;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7" name="Google Shape;1747;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0" name="Google Shape;1750;p55"/>
          <p:cNvGrpSpPr/>
          <p:nvPr/>
        </p:nvGrpSpPr>
        <p:grpSpPr>
          <a:xfrm>
            <a:off x="8050020" y="3676639"/>
            <a:ext cx="99312" cy="160797"/>
            <a:chOff x="5059700" y="2334775"/>
            <a:chExt cx="40775" cy="66025"/>
          </a:xfrm>
        </p:grpSpPr>
        <p:sp>
          <p:nvSpPr>
            <p:cNvPr id="1751" name="Google Shape;1751;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55"/>
          <p:cNvGrpSpPr/>
          <p:nvPr/>
        </p:nvGrpSpPr>
        <p:grpSpPr>
          <a:xfrm>
            <a:off x="8007184" y="3941771"/>
            <a:ext cx="184984" cy="160371"/>
            <a:chOff x="5037700" y="2430325"/>
            <a:chExt cx="75950" cy="65850"/>
          </a:xfrm>
        </p:grpSpPr>
        <p:sp>
          <p:nvSpPr>
            <p:cNvPr id="1761" name="Google Shape;1761;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5"/>
          <p:cNvGrpSpPr/>
          <p:nvPr/>
        </p:nvGrpSpPr>
        <p:grpSpPr>
          <a:xfrm>
            <a:off x="7426689" y="3708223"/>
            <a:ext cx="173014" cy="97629"/>
            <a:chOff x="4756975" y="2341800"/>
            <a:chExt cx="91975" cy="51925"/>
          </a:xfrm>
        </p:grpSpPr>
        <p:sp>
          <p:nvSpPr>
            <p:cNvPr id="1764" name="Google Shape;1764;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55"/>
          <p:cNvGrpSpPr/>
          <p:nvPr/>
        </p:nvGrpSpPr>
        <p:grpSpPr>
          <a:xfrm>
            <a:off x="7693626" y="4196920"/>
            <a:ext cx="212497" cy="175761"/>
            <a:chOff x="4943575" y="2516350"/>
            <a:chExt cx="98675" cy="81700"/>
          </a:xfrm>
        </p:grpSpPr>
        <p:sp>
          <p:nvSpPr>
            <p:cNvPr id="1785" name="Google Shape;1785;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3" name="Google Shape;1863;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71"/>
        <p:cNvGrpSpPr/>
        <p:nvPr/>
      </p:nvGrpSpPr>
      <p:grpSpPr>
        <a:xfrm>
          <a:off x="0" y="0"/>
          <a:ext cx="0" cy="0"/>
          <a:chOff x="0" y="0"/>
          <a:chExt cx="0" cy="0"/>
        </a:xfrm>
      </p:grpSpPr>
      <p:grpSp>
        <p:nvGrpSpPr>
          <p:cNvPr id="1872" name="Google Shape;1872;p56"/>
          <p:cNvGrpSpPr/>
          <p:nvPr/>
        </p:nvGrpSpPr>
        <p:grpSpPr>
          <a:xfrm>
            <a:off x="752796" y="2869970"/>
            <a:ext cx="2622876" cy="1333540"/>
            <a:chOff x="238125" y="1038125"/>
            <a:chExt cx="7146800" cy="3633625"/>
          </a:xfrm>
        </p:grpSpPr>
        <p:sp>
          <p:nvSpPr>
            <p:cNvPr id="1873" name="Google Shape;1873;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5" name="Google Shape;3445;p56"/>
          <p:cNvGrpSpPr/>
          <p:nvPr/>
        </p:nvGrpSpPr>
        <p:grpSpPr>
          <a:xfrm>
            <a:off x="6681268" y="3584496"/>
            <a:ext cx="560636" cy="516497"/>
            <a:chOff x="6652051" y="3714143"/>
            <a:chExt cx="560636" cy="516497"/>
          </a:xfrm>
        </p:grpSpPr>
        <p:grpSp>
          <p:nvGrpSpPr>
            <p:cNvPr id="3446" name="Google Shape;3446;p56"/>
            <p:cNvGrpSpPr/>
            <p:nvPr/>
          </p:nvGrpSpPr>
          <p:grpSpPr>
            <a:xfrm>
              <a:off x="6669657" y="3716715"/>
              <a:ext cx="466768" cy="464314"/>
              <a:chOff x="3139766" y="765669"/>
              <a:chExt cx="886380" cy="881888"/>
            </a:xfrm>
          </p:grpSpPr>
          <p:grpSp>
            <p:nvGrpSpPr>
              <p:cNvPr id="3447" name="Google Shape;3447;p56"/>
              <p:cNvGrpSpPr/>
              <p:nvPr/>
            </p:nvGrpSpPr>
            <p:grpSpPr>
              <a:xfrm>
                <a:off x="3139766" y="765669"/>
                <a:ext cx="886380" cy="881888"/>
                <a:chOff x="3139766" y="765669"/>
                <a:chExt cx="886380" cy="881888"/>
              </a:xfrm>
            </p:grpSpPr>
            <p:sp>
              <p:nvSpPr>
                <p:cNvPr id="3448" name="Google Shape;3448;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7" name="Google Shape;3457;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1" name="Google Shape;3461;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56"/>
          <p:cNvGrpSpPr/>
          <p:nvPr/>
        </p:nvGrpSpPr>
        <p:grpSpPr>
          <a:xfrm>
            <a:off x="7679978" y="3065079"/>
            <a:ext cx="104231" cy="320340"/>
            <a:chOff x="7564426" y="3224343"/>
            <a:chExt cx="119985" cy="368801"/>
          </a:xfrm>
        </p:grpSpPr>
        <p:sp>
          <p:nvSpPr>
            <p:cNvPr id="3463" name="Google Shape;3463;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5" name="Google Shape;3465;p56"/>
          <p:cNvGrpSpPr/>
          <p:nvPr/>
        </p:nvGrpSpPr>
        <p:grpSpPr>
          <a:xfrm>
            <a:off x="7379466" y="3059180"/>
            <a:ext cx="189489" cy="332132"/>
            <a:chOff x="8370831" y="3202002"/>
            <a:chExt cx="218129" cy="382376"/>
          </a:xfrm>
        </p:grpSpPr>
        <p:sp>
          <p:nvSpPr>
            <p:cNvPr id="3466" name="Google Shape;3466;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8" name="Google Shape;3468;p56"/>
          <p:cNvGrpSpPr/>
          <p:nvPr/>
        </p:nvGrpSpPr>
        <p:grpSpPr>
          <a:xfrm>
            <a:off x="8102855" y="3470312"/>
            <a:ext cx="309429" cy="267000"/>
            <a:chOff x="6742064" y="3750480"/>
            <a:chExt cx="399315" cy="344560"/>
          </a:xfrm>
        </p:grpSpPr>
        <p:sp>
          <p:nvSpPr>
            <p:cNvPr id="3469" name="Google Shape;3469;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1" name="Google Shape;3471;p56"/>
          <p:cNvGrpSpPr/>
          <p:nvPr/>
        </p:nvGrpSpPr>
        <p:grpSpPr>
          <a:xfrm>
            <a:off x="7641874" y="3821360"/>
            <a:ext cx="180437" cy="281608"/>
            <a:chOff x="7248525" y="3739696"/>
            <a:chExt cx="230531" cy="359790"/>
          </a:xfrm>
        </p:grpSpPr>
        <p:sp>
          <p:nvSpPr>
            <p:cNvPr id="3472" name="Google Shape;3472;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4" name="Google Shape;3474;p56"/>
          <p:cNvGrpSpPr/>
          <p:nvPr/>
        </p:nvGrpSpPr>
        <p:grpSpPr>
          <a:xfrm>
            <a:off x="7887794" y="3464584"/>
            <a:ext cx="162896" cy="278710"/>
            <a:chOff x="7601242" y="3729267"/>
            <a:chExt cx="222566" cy="380803"/>
          </a:xfrm>
        </p:grpSpPr>
        <p:sp>
          <p:nvSpPr>
            <p:cNvPr id="3475" name="Google Shape;3475;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7" name="Google Shape;3477;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8" name="Google Shape;3478;p56"/>
          <p:cNvGrpSpPr/>
          <p:nvPr/>
        </p:nvGrpSpPr>
        <p:grpSpPr>
          <a:xfrm>
            <a:off x="7377439" y="3465724"/>
            <a:ext cx="193543" cy="275990"/>
            <a:chOff x="8304647" y="3738687"/>
            <a:chExt cx="225076" cy="320956"/>
          </a:xfrm>
        </p:grpSpPr>
        <p:sp>
          <p:nvSpPr>
            <p:cNvPr id="3479" name="Google Shape;3479;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2" name="Google Shape;3482;p56"/>
          <p:cNvGrpSpPr/>
          <p:nvPr/>
        </p:nvGrpSpPr>
        <p:grpSpPr>
          <a:xfrm>
            <a:off x="7649932" y="3465724"/>
            <a:ext cx="178492" cy="275990"/>
            <a:chOff x="8615101" y="3738687"/>
            <a:chExt cx="207573" cy="320956"/>
          </a:xfrm>
        </p:grpSpPr>
        <p:sp>
          <p:nvSpPr>
            <p:cNvPr id="3483" name="Google Shape;3483;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6" name="Google Shape;3486;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7" name="Google Shape;3487;p56"/>
          <p:cNvGrpSpPr/>
          <p:nvPr/>
        </p:nvGrpSpPr>
        <p:grpSpPr>
          <a:xfrm>
            <a:off x="7875463" y="3868385"/>
            <a:ext cx="187557" cy="187557"/>
            <a:chOff x="8565775" y="671075"/>
            <a:chExt cx="441000" cy="441000"/>
          </a:xfrm>
        </p:grpSpPr>
        <p:sp>
          <p:nvSpPr>
            <p:cNvPr id="3488" name="Google Shape;3488;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0" name="Google Shape;3490;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2" name="Google Shape;3492;p56"/>
          <p:cNvGrpSpPr/>
          <p:nvPr/>
        </p:nvGrpSpPr>
        <p:grpSpPr>
          <a:xfrm>
            <a:off x="6029935" y="2940910"/>
            <a:ext cx="587865" cy="517731"/>
            <a:chOff x="6000718" y="3070557"/>
            <a:chExt cx="587865" cy="517731"/>
          </a:xfrm>
        </p:grpSpPr>
        <p:sp>
          <p:nvSpPr>
            <p:cNvPr id="3493" name="Google Shape;3493;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56"/>
          <p:cNvGrpSpPr/>
          <p:nvPr/>
        </p:nvGrpSpPr>
        <p:grpSpPr>
          <a:xfrm>
            <a:off x="6044740" y="3584570"/>
            <a:ext cx="557665" cy="516387"/>
            <a:chOff x="6015523" y="3714217"/>
            <a:chExt cx="557665" cy="516387"/>
          </a:xfrm>
        </p:grpSpPr>
        <p:grpSp>
          <p:nvGrpSpPr>
            <p:cNvPr id="3504" name="Google Shape;3504;p56"/>
            <p:cNvGrpSpPr/>
            <p:nvPr/>
          </p:nvGrpSpPr>
          <p:grpSpPr>
            <a:xfrm>
              <a:off x="6036094" y="3716980"/>
              <a:ext cx="529822" cy="510480"/>
              <a:chOff x="3148311" y="-545634"/>
              <a:chExt cx="1006118" cy="969572"/>
            </a:xfrm>
          </p:grpSpPr>
          <p:sp>
            <p:nvSpPr>
              <p:cNvPr id="3505" name="Google Shape;3505;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5" name="Google Shape;3515;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6" name="Google Shape;3516;p56"/>
          <p:cNvGrpSpPr/>
          <p:nvPr/>
        </p:nvGrpSpPr>
        <p:grpSpPr>
          <a:xfrm>
            <a:off x="6673522" y="2943981"/>
            <a:ext cx="576302" cy="511871"/>
            <a:chOff x="6644304" y="3073628"/>
            <a:chExt cx="576302" cy="511871"/>
          </a:xfrm>
        </p:grpSpPr>
        <p:grpSp>
          <p:nvGrpSpPr>
            <p:cNvPr id="3517" name="Google Shape;3517;p56"/>
            <p:cNvGrpSpPr/>
            <p:nvPr/>
          </p:nvGrpSpPr>
          <p:grpSpPr>
            <a:xfrm>
              <a:off x="6712169" y="3073651"/>
              <a:ext cx="481611" cy="506713"/>
              <a:chOff x="1833536" y="-546641"/>
              <a:chExt cx="914567" cy="962419"/>
            </a:xfrm>
          </p:grpSpPr>
          <p:grpSp>
            <p:nvGrpSpPr>
              <p:cNvPr id="3518" name="Google Shape;3518;p56"/>
              <p:cNvGrpSpPr/>
              <p:nvPr/>
            </p:nvGrpSpPr>
            <p:grpSpPr>
              <a:xfrm>
                <a:off x="1833536" y="-524249"/>
                <a:ext cx="914567" cy="940027"/>
                <a:chOff x="1833536" y="-524249"/>
                <a:chExt cx="914567" cy="940027"/>
              </a:xfrm>
            </p:grpSpPr>
            <p:sp>
              <p:nvSpPr>
                <p:cNvPr id="3519" name="Google Shape;3519;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4" name="Google Shape;3524;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8" name="Google Shape;3528;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9" name="Google Shape;3529;p56"/>
          <p:cNvGrpSpPr/>
          <p:nvPr/>
        </p:nvGrpSpPr>
        <p:grpSpPr>
          <a:xfrm>
            <a:off x="5938558" y="1033351"/>
            <a:ext cx="2435960" cy="1297725"/>
            <a:chOff x="233350" y="949250"/>
            <a:chExt cx="7137300" cy="3802300"/>
          </a:xfrm>
        </p:grpSpPr>
        <p:sp>
          <p:nvSpPr>
            <p:cNvPr id="3530" name="Google Shape;3530;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56"/>
          <p:cNvGrpSpPr/>
          <p:nvPr/>
        </p:nvGrpSpPr>
        <p:grpSpPr>
          <a:xfrm>
            <a:off x="731715" y="995041"/>
            <a:ext cx="2665073" cy="1317140"/>
            <a:chOff x="793334" y="1192826"/>
            <a:chExt cx="2665073" cy="1317140"/>
          </a:xfrm>
        </p:grpSpPr>
        <p:sp>
          <p:nvSpPr>
            <p:cNvPr id="3582" name="Google Shape;3582;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6"/>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6"/>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6"/>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6"/>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6"/>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6"/>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6"/>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6"/>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6"/>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6"/>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6"/>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6"/>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6"/>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6"/>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6"/>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6"/>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6"/>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6"/>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6"/>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6"/>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6"/>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6"/>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6"/>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6"/>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6"/>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6"/>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6"/>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6"/>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6"/>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6"/>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6"/>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6"/>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6"/>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6"/>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6"/>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6"/>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6"/>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6"/>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6"/>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6"/>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6"/>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6"/>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6"/>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6"/>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6"/>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6"/>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6"/>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6"/>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6"/>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6"/>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6"/>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6"/>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56"/>
          <p:cNvGrpSpPr/>
          <p:nvPr/>
        </p:nvGrpSpPr>
        <p:grpSpPr>
          <a:xfrm>
            <a:off x="3450485" y="919691"/>
            <a:ext cx="2310381" cy="1488888"/>
            <a:chOff x="229225" y="549050"/>
            <a:chExt cx="7161750" cy="4615275"/>
          </a:xfrm>
        </p:grpSpPr>
        <p:sp>
          <p:nvSpPr>
            <p:cNvPr id="7550" name="Google Shape;7550;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56"/>
          <p:cNvGrpSpPr/>
          <p:nvPr/>
        </p:nvGrpSpPr>
        <p:grpSpPr>
          <a:xfrm>
            <a:off x="3548403" y="2849588"/>
            <a:ext cx="2310282" cy="1374222"/>
            <a:chOff x="238125" y="732525"/>
            <a:chExt cx="7130500" cy="4241425"/>
          </a:xfrm>
        </p:grpSpPr>
        <p:sp>
          <p:nvSpPr>
            <p:cNvPr id="7668" name="Google Shape;7668;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8"/>
        <p:cNvGrpSpPr/>
        <p:nvPr/>
      </p:nvGrpSpPr>
      <p:grpSpPr>
        <a:xfrm>
          <a:off x="0" y="0"/>
          <a:ext cx="0" cy="0"/>
          <a:chOff x="0" y="0"/>
          <a:chExt cx="0" cy="0"/>
        </a:xfrm>
      </p:grpSpPr>
      <p:sp>
        <p:nvSpPr>
          <p:cNvPr id="1029" name="Google Shape;1029;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May 13, 2013 — Moore, Oklahoma</a:t>
            </a:r>
            <a:endParaRPr dirty="0"/>
          </a:p>
        </p:txBody>
      </p:sp>
      <p:pic>
        <p:nvPicPr>
          <p:cNvPr id="7" name="Picture 6">
            <a:extLst>
              <a:ext uri="{FF2B5EF4-FFF2-40B4-BE49-F238E27FC236}">
                <a16:creationId xmlns:a16="http://schemas.microsoft.com/office/drawing/2014/main" id="{62098739-F985-11EB-CB0D-AB06C7909777}"/>
              </a:ext>
            </a:extLst>
          </p:cNvPr>
          <p:cNvPicPr>
            <a:picLocks noChangeAspect="1"/>
          </p:cNvPicPr>
          <p:nvPr/>
        </p:nvPicPr>
        <p:blipFill>
          <a:blip r:embed="rId3"/>
          <a:srcRect t="21175" b="21175"/>
          <a:stretch/>
        </p:blipFill>
        <p:spPr>
          <a:xfrm>
            <a:off x="862093" y="1224211"/>
            <a:ext cx="7419813" cy="3208149"/>
          </a:xfrm>
          <a:prstGeom prst="rect">
            <a:avLst/>
          </a:prstGeom>
        </p:spPr>
      </p:pic>
      <p:pic>
        <p:nvPicPr>
          <p:cNvPr id="8" name="Picture 7">
            <a:extLst>
              <a:ext uri="{FF2B5EF4-FFF2-40B4-BE49-F238E27FC236}">
                <a16:creationId xmlns:a16="http://schemas.microsoft.com/office/drawing/2014/main" id="{33D301C1-4E03-B2F6-5CE3-C4898534F05D}"/>
              </a:ext>
            </a:extLst>
          </p:cNvPr>
          <p:cNvPicPr>
            <a:picLocks noChangeAspect="1"/>
          </p:cNvPicPr>
          <p:nvPr/>
        </p:nvPicPr>
        <p:blipFill rotWithShape="1">
          <a:blip r:embed="rId3"/>
          <a:srcRect t="-16412" b="37569"/>
          <a:stretch/>
        </p:blipFill>
        <p:spPr>
          <a:xfrm>
            <a:off x="862093" y="310897"/>
            <a:ext cx="7419813" cy="4387578"/>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785"/>
        <p:cNvGrpSpPr/>
        <p:nvPr/>
      </p:nvGrpSpPr>
      <p:grpSpPr>
        <a:xfrm>
          <a:off x="0" y="0"/>
          <a:ext cx="0" cy="0"/>
          <a:chOff x="0" y="0"/>
          <a:chExt cx="0" cy="0"/>
        </a:xfrm>
      </p:grpSpPr>
      <p:grpSp>
        <p:nvGrpSpPr>
          <p:cNvPr id="7786" name="Google Shape;7786;p57"/>
          <p:cNvGrpSpPr/>
          <p:nvPr/>
        </p:nvGrpSpPr>
        <p:grpSpPr>
          <a:xfrm>
            <a:off x="2100560" y="3398663"/>
            <a:ext cx="1102891" cy="760337"/>
            <a:chOff x="4967783" y="2151471"/>
            <a:chExt cx="3920692" cy="2702940"/>
          </a:xfrm>
        </p:grpSpPr>
        <p:grpSp>
          <p:nvGrpSpPr>
            <p:cNvPr id="7787" name="Google Shape;7787;p57"/>
            <p:cNvGrpSpPr/>
            <p:nvPr/>
          </p:nvGrpSpPr>
          <p:grpSpPr>
            <a:xfrm>
              <a:off x="5045709" y="2252109"/>
              <a:ext cx="3761071" cy="2501708"/>
              <a:chOff x="2691784" y="1805334"/>
              <a:chExt cx="3761071" cy="2501708"/>
            </a:xfrm>
          </p:grpSpPr>
          <p:sp>
            <p:nvSpPr>
              <p:cNvPr id="7788" name="Google Shape;7788;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57"/>
            <p:cNvGrpSpPr/>
            <p:nvPr/>
          </p:nvGrpSpPr>
          <p:grpSpPr>
            <a:xfrm>
              <a:off x="4967783" y="2151471"/>
              <a:ext cx="3920692" cy="2702940"/>
              <a:chOff x="2613858" y="1704696"/>
              <a:chExt cx="3920692" cy="2702940"/>
            </a:xfrm>
          </p:grpSpPr>
          <p:sp>
            <p:nvSpPr>
              <p:cNvPr id="7796" name="Google Shape;7796;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1" name="Google Shape;7801;p57"/>
          <p:cNvGrpSpPr/>
          <p:nvPr/>
        </p:nvGrpSpPr>
        <p:grpSpPr>
          <a:xfrm>
            <a:off x="3504468" y="1286940"/>
            <a:ext cx="1561911" cy="708580"/>
            <a:chOff x="3530532" y="1496185"/>
            <a:chExt cx="1561911" cy="708580"/>
          </a:xfrm>
        </p:grpSpPr>
        <p:grpSp>
          <p:nvGrpSpPr>
            <p:cNvPr id="7802" name="Google Shape;7802;p57"/>
            <p:cNvGrpSpPr/>
            <p:nvPr/>
          </p:nvGrpSpPr>
          <p:grpSpPr>
            <a:xfrm>
              <a:off x="3720318" y="1857562"/>
              <a:ext cx="1372125" cy="54"/>
              <a:chOff x="3720318" y="1857562"/>
              <a:chExt cx="1372125" cy="54"/>
            </a:xfrm>
          </p:grpSpPr>
          <p:cxnSp>
            <p:nvCxnSpPr>
              <p:cNvPr id="7803" name="Google Shape;7803;p57"/>
              <p:cNvCxnSpPr>
                <a:endCxn id="780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05" name="Google Shape;7805;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06" name="Google Shape;7806;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07" name="Google Shape;7807;p57"/>
              <p:cNvCxnSpPr>
                <a:stCxn id="780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808" name="Google Shape;7808;p57"/>
            <p:cNvGrpSpPr/>
            <p:nvPr/>
          </p:nvGrpSpPr>
          <p:grpSpPr>
            <a:xfrm>
              <a:off x="3567462" y="1496185"/>
              <a:ext cx="286587" cy="272914"/>
              <a:chOff x="3567462" y="1496185"/>
              <a:chExt cx="286587" cy="272914"/>
            </a:xfrm>
          </p:grpSpPr>
          <p:cxnSp>
            <p:nvCxnSpPr>
              <p:cNvPr id="7809" name="Google Shape;7809;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10" name="Google Shape;7810;p57"/>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1" name="Google Shape;7811;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3" name="Google Shape;7813;p57"/>
            <p:cNvGrpSpPr/>
            <p:nvPr/>
          </p:nvGrpSpPr>
          <p:grpSpPr>
            <a:xfrm>
              <a:off x="3929014" y="1960574"/>
              <a:ext cx="286587" cy="242378"/>
              <a:chOff x="3929014" y="1960574"/>
              <a:chExt cx="286587" cy="242378"/>
            </a:xfrm>
          </p:grpSpPr>
          <p:cxnSp>
            <p:nvCxnSpPr>
              <p:cNvPr id="7814" name="Google Shape;7814;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815" name="Google Shape;7815;p57"/>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57"/>
            <p:cNvGrpSpPr/>
            <p:nvPr/>
          </p:nvGrpSpPr>
          <p:grpSpPr>
            <a:xfrm>
              <a:off x="4290828" y="1496185"/>
              <a:ext cx="286587" cy="272914"/>
              <a:chOff x="4290828" y="1496185"/>
              <a:chExt cx="286587" cy="272914"/>
            </a:xfrm>
          </p:grpSpPr>
          <p:cxnSp>
            <p:nvCxnSpPr>
              <p:cNvPr id="7817" name="Google Shape;7817;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18" name="Google Shape;7818;p57"/>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9" name="Google Shape;7819;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0" name="Google Shape;7820;p57"/>
            <p:cNvGrpSpPr/>
            <p:nvPr/>
          </p:nvGrpSpPr>
          <p:grpSpPr>
            <a:xfrm>
              <a:off x="4657726" y="1959674"/>
              <a:ext cx="286500" cy="245092"/>
              <a:chOff x="4657726" y="1959674"/>
              <a:chExt cx="286500" cy="245092"/>
            </a:xfrm>
          </p:grpSpPr>
          <p:cxnSp>
            <p:nvCxnSpPr>
              <p:cNvPr id="7821" name="Google Shape;7821;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822" name="Google Shape;7822;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3" name="Google Shape;7823;p57"/>
          <p:cNvGrpSpPr/>
          <p:nvPr/>
        </p:nvGrpSpPr>
        <p:grpSpPr>
          <a:xfrm>
            <a:off x="3486488" y="2149036"/>
            <a:ext cx="1597045" cy="378522"/>
            <a:chOff x="3512551" y="2358282"/>
            <a:chExt cx="1597045" cy="378522"/>
          </a:xfrm>
        </p:grpSpPr>
        <p:grpSp>
          <p:nvGrpSpPr>
            <p:cNvPr id="7824" name="Google Shape;7824;p57"/>
            <p:cNvGrpSpPr/>
            <p:nvPr/>
          </p:nvGrpSpPr>
          <p:grpSpPr>
            <a:xfrm>
              <a:off x="3738198" y="2553002"/>
              <a:ext cx="1145834" cy="117"/>
              <a:chOff x="3738198" y="2553002"/>
              <a:chExt cx="1145834" cy="117"/>
            </a:xfrm>
          </p:grpSpPr>
          <p:cxnSp>
            <p:nvCxnSpPr>
              <p:cNvPr id="7825" name="Google Shape;7825;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26" name="Google Shape;7826;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27" name="Google Shape;7827;p57"/>
              <p:cNvCxnSpPr>
                <a:stCxn id="7828" idx="6"/>
                <a:endCxn id="782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830" name="Google Shape;7830;p57"/>
            <p:cNvGrpSpPr/>
            <p:nvPr/>
          </p:nvGrpSpPr>
          <p:grpSpPr>
            <a:xfrm>
              <a:off x="3969644" y="2440153"/>
              <a:ext cx="225853" cy="296651"/>
              <a:chOff x="3969644" y="2440153"/>
              <a:chExt cx="225853" cy="296651"/>
            </a:xfrm>
          </p:grpSpPr>
          <p:cxnSp>
            <p:nvCxnSpPr>
              <p:cNvPr id="7831" name="Google Shape;7831;p57"/>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829" name="Google Shape;7829;p57"/>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7"/>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57"/>
            <p:cNvGrpSpPr/>
            <p:nvPr/>
          </p:nvGrpSpPr>
          <p:grpSpPr>
            <a:xfrm>
              <a:off x="4426818" y="2358282"/>
              <a:ext cx="225613" cy="307569"/>
              <a:chOff x="4426818" y="2358282"/>
              <a:chExt cx="225613" cy="307569"/>
            </a:xfrm>
          </p:grpSpPr>
          <p:cxnSp>
            <p:nvCxnSpPr>
              <p:cNvPr id="7834" name="Google Shape;7834;p57"/>
              <p:cNvCxnSpPr>
                <a:stCxn id="7835"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836" name="Google Shape;7836;p57"/>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7"/>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57"/>
            <p:cNvGrpSpPr/>
            <p:nvPr/>
          </p:nvGrpSpPr>
          <p:grpSpPr>
            <a:xfrm>
              <a:off x="4883984" y="2440153"/>
              <a:ext cx="225613" cy="296486"/>
              <a:chOff x="4883984" y="2440153"/>
              <a:chExt cx="225613" cy="296486"/>
            </a:xfrm>
          </p:grpSpPr>
          <p:cxnSp>
            <p:nvCxnSpPr>
              <p:cNvPr id="7838" name="Google Shape;7838;p57"/>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839" name="Google Shape;7839;p57"/>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7"/>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7"/>
            <p:cNvGrpSpPr/>
            <p:nvPr/>
          </p:nvGrpSpPr>
          <p:grpSpPr>
            <a:xfrm>
              <a:off x="3512551" y="2358356"/>
              <a:ext cx="225647" cy="307629"/>
              <a:chOff x="2182679" y="2005014"/>
              <a:chExt cx="792300" cy="1080158"/>
            </a:xfrm>
          </p:grpSpPr>
          <p:cxnSp>
            <p:nvCxnSpPr>
              <p:cNvPr id="7842" name="Google Shape;7842;p57"/>
              <p:cNvCxnSpPr>
                <a:stCxn id="784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828" name="Google Shape;7828;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4" name="Google Shape;7844;p57"/>
          <p:cNvGrpSpPr/>
          <p:nvPr/>
        </p:nvGrpSpPr>
        <p:grpSpPr>
          <a:xfrm>
            <a:off x="6846570" y="972834"/>
            <a:ext cx="1559809" cy="722610"/>
            <a:chOff x="634175" y="2986275"/>
            <a:chExt cx="3147949" cy="1458344"/>
          </a:xfrm>
        </p:grpSpPr>
        <p:cxnSp>
          <p:nvCxnSpPr>
            <p:cNvPr id="7845" name="Google Shape;7845;p57"/>
            <p:cNvCxnSpPr>
              <a:stCxn id="7846" idx="4"/>
              <a:endCxn id="784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848" name="Google Shape;7848;p57"/>
            <p:cNvCxnSpPr>
              <a:stCxn id="7847" idx="0"/>
              <a:endCxn id="784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850" name="Google Shape;7850;p57"/>
            <p:cNvCxnSpPr>
              <a:stCxn id="7849" idx="4"/>
              <a:endCxn id="785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852" name="Google Shape;7852;p57"/>
            <p:cNvCxnSpPr>
              <a:stCxn id="7851" idx="0"/>
              <a:endCxn id="785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853" name="Google Shape;7853;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49" name="Google Shape;7849;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46" name="Google Shape;7846;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51" name="Google Shape;7851;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47" name="Google Shape;7847;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854" name="Google Shape;7854;p57"/>
          <p:cNvGrpSpPr/>
          <p:nvPr/>
        </p:nvGrpSpPr>
        <p:grpSpPr>
          <a:xfrm>
            <a:off x="3500360" y="2682741"/>
            <a:ext cx="1570719" cy="294123"/>
            <a:chOff x="998425" y="1182125"/>
            <a:chExt cx="1065400" cy="199500"/>
          </a:xfrm>
        </p:grpSpPr>
        <p:sp>
          <p:nvSpPr>
            <p:cNvPr id="7855" name="Google Shape;7855;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7"/>
          <p:cNvGrpSpPr/>
          <p:nvPr/>
        </p:nvGrpSpPr>
        <p:grpSpPr>
          <a:xfrm>
            <a:off x="6843616" y="1800228"/>
            <a:ext cx="1565716" cy="366729"/>
            <a:chOff x="1247650" y="2075423"/>
            <a:chExt cx="6648477" cy="1557238"/>
          </a:xfrm>
        </p:grpSpPr>
        <p:sp>
          <p:nvSpPr>
            <p:cNvPr id="7861" name="Google Shape;7861;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57"/>
          <p:cNvGrpSpPr/>
          <p:nvPr/>
        </p:nvGrpSpPr>
        <p:grpSpPr>
          <a:xfrm>
            <a:off x="6827928" y="2948932"/>
            <a:ext cx="1597092" cy="663663"/>
            <a:chOff x="6796238" y="3158184"/>
            <a:chExt cx="1630351" cy="677483"/>
          </a:xfrm>
        </p:grpSpPr>
        <p:cxnSp>
          <p:nvCxnSpPr>
            <p:cNvPr id="7868" name="Google Shape;7868;p57"/>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869" name="Google Shape;7869;p57"/>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870" name="Google Shape;7870;p57"/>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871" name="Google Shape;7871;p57"/>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872" name="Google Shape;7872;p57"/>
            <p:cNvGrpSpPr/>
            <p:nvPr/>
          </p:nvGrpSpPr>
          <p:grpSpPr>
            <a:xfrm>
              <a:off x="6796238" y="3311904"/>
              <a:ext cx="1630351" cy="377711"/>
              <a:chOff x="6796238" y="3311904"/>
              <a:chExt cx="1630351" cy="377711"/>
            </a:xfrm>
          </p:grpSpPr>
          <p:sp>
            <p:nvSpPr>
              <p:cNvPr id="7873" name="Google Shape;7873;p57"/>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7"/>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7"/>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6" name="Google Shape;7876;p57"/>
          <p:cNvGrpSpPr/>
          <p:nvPr/>
        </p:nvGrpSpPr>
        <p:grpSpPr>
          <a:xfrm>
            <a:off x="5349066" y="970435"/>
            <a:ext cx="1368606" cy="1593805"/>
            <a:chOff x="1839112" y="2209163"/>
            <a:chExt cx="1918159" cy="2233784"/>
          </a:xfrm>
        </p:grpSpPr>
        <p:sp>
          <p:nvSpPr>
            <p:cNvPr id="7877" name="Google Shape;7877;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0" name="Google Shape;7880;p57"/>
            <p:cNvCxnSpPr>
              <a:stCxn id="7877" idx="6"/>
              <a:endCxn id="787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881" name="Google Shape;7881;p57"/>
            <p:cNvCxnSpPr>
              <a:stCxn id="7878" idx="4"/>
              <a:endCxn id="788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883" name="Google Shape;7883;p57"/>
            <p:cNvCxnSpPr>
              <a:stCxn id="7882" idx="6"/>
              <a:endCxn id="787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884" name="Google Shape;7884;p57"/>
            <p:cNvCxnSpPr>
              <a:stCxn id="7879" idx="4"/>
              <a:endCxn id="788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882" name="Google Shape;7882;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7" name="Google Shape;7887;p57"/>
            <p:cNvCxnSpPr>
              <a:endCxn id="788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888" name="Google Shape;7888;p57"/>
          <p:cNvGrpSpPr/>
          <p:nvPr/>
        </p:nvGrpSpPr>
        <p:grpSpPr>
          <a:xfrm>
            <a:off x="3481439" y="976671"/>
            <a:ext cx="1637968" cy="154942"/>
            <a:chOff x="238125" y="2506075"/>
            <a:chExt cx="7115411" cy="673075"/>
          </a:xfrm>
        </p:grpSpPr>
        <p:sp>
          <p:nvSpPr>
            <p:cNvPr id="7889" name="Google Shape;7889;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57"/>
          <p:cNvGrpSpPr/>
          <p:nvPr/>
        </p:nvGrpSpPr>
        <p:grpSpPr>
          <a:xfrm>
            <a:off x="720124" y="1298269"/>
            <a:ext cx="2476762" cy="91743"/>
            <a:chOff x="1464850" y="436376"/>
            <a:chExt cx="6001362" cy="222300"/>
          </a:xfrm>
        </p:grpSpPr>
        <p:sp>
          <p:nvSpPr>
            <p:cNvPr id="7895" name="Google Shape;7895;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00" name="Google Shape;7900;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01" name="Google Shape;7901;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02" name="Google Shape;7902;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03" name="Google Shape;7903;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904" name="Google Shape;7904;p57"/>
          <p:cNvGrpSpPr/>
          <p:nvPr/>
        </p:nvGrpSpPr>
        <p:grpSpPr>
          <a:xfrm>
            <a:off x="706391" y="2533734"/>
            <a:ext cx="1452862" cy="651872"/>
            <a:chOff x="803162" y="2667727"/>
            <a:chExt cx="1412054" cy="633562"/>
          </a:xfrm>
        </p:grpSpPr>
        <p:cxnSp>
          <p:nvCxnSpPr>
            <p:cNvPr id="7905" name="Google Shape;7905;p57"/>
            <p:cNvCxnSpPr>
              <a:stCxn id="7906" idx="2"/>
              <a:endCxn id="7907"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08" name="Google Shape;7908;p57"/>
            <p:cNvCxnSpPr>
              <a:stCxn id="7909" idx="0"/>
              <a:endCxn id="7906"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10" name="Google Shape;7910;p57"/>
            <p:cNvCxnSpPr>
              <a:stCxn id="7909" idx="2"/>
              <a:endCxn id="7911"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12" name="Google Shape;7912;p57"/>
            <p:cNvCxnSpPr>
              <a:stCxn id="7913" idx="0"/>
              <a:endCxn id="7909"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14" name="Google Shape;7914;p57"/>
            <p:cNvCxnSpPr>
              <a:stCxn id="7907" idx="2"/>
              <a:endCxn id="7915"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16" name="Google Shape;7916;p57"/>
            <p:cNvCxnSpPr>
              <a:stCxn id="7917" idx="0"/>
              <a:endCxn id="7907"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913" name="Google Shape;7913;p57"/>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11" name="Google Shape;7911;p57"/>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17" name="Google Shape;7917;p57"/>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15" name="Google Shape;7915;p57"/>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07" name="Google Shape;7907;p57"/>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09" name="Google Shape;7909;p57"/>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06" name="Google Shape;7906;p57"/>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918" name="Google Shape;7918;p57"/>
          <p:cNvGrpSpPr/>
          <p:nvPr/>
        </p:nvGrpSpPr>
        <p:grpSpPr>
          <a:xfrm>
            <a:off x="706383" y="969273"/>
            <a:ext cx="2518423" cy="209218"/>
            <a:chOff x="803154" y="1111966"/>
            <a:chExt cx="2447684" cy="203341"/>
          </a:xfrm>
        </p:grpSpPr>
        <p:grpSp>
          <p:nvGrpSpPr>
            <p:cNvPr id="7919" name="Google Shape;7919;p57"/>
            <p:cNvGrpSpPr/>
            <p:nvPr/>
          </p:nvGrpSpPr>
          <p:grpSpPr>
            <a:xfrm>
              <a:off x="1958180" y="1111966"/>
              <a:ext cx="588019" cy="121396"/>
              <a:chOff x="4808316" y="2800065"/>
              <a:chExt cx="1999386" cy="412910"/>
            </a:xfrm>
          </p:grpSpPr>
          <p:sp>
            <p:nvSpPr>
              <p:cNvPr id="7920" name="Google Shape;7920;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1" name="Google Shape;7921;p57"/>
              <p:cNvGrpSpPr/>
              <p:nvPr/>
            </p:nvGrpSpPr>
            <p:grpSpPr>
              <a:xfrm>
                <a:off x="4808316" y="2800065"/>
                <a:ext cx="92400" cy="411825"/>
                <a:chOff x="845575" y="2563700"/>
                <a:chExt cx="92400" cy="411825"/>
              </a:xfrm>
            </p:grpSpPr>
            <p:cxnSp>
              <p:nvCxnSpPr>
                <p:cNvPr id="7922" name="Google Shape;7922;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23" name="Google Shape;7923;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924" name="Google Shape;7924;p57"/>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7925" name="Google Shape;7925;p57"/>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6" name="Google Shape;7926;p57"/>
            <p:cNvGrpSpPr/>
            <p:nvPr/>
          </p:nvGrpSpPr>
          <p:grpSpPr>
            <a:xfrm>
              <a:off x="803154" y="1112063"/>
              <a:ext cx="591111" cy="121410"/>
              <a:chOff x="803154" y="1112063"/>
              <a:chExt cx="591111" cy="121410"/>
            </a:xfrm>
          </p:grpSpPr>
          <p:grpSp>
            <p:nvGrpSpPr>
              <p:cNvPr id="7927" name="Google Shape;7927;p57"/>
              <p:cNvGrpSpPr/>
              <p:nvPr/>
            </p:nvGrpSpPr>
            <p:grpSpPr>
              <a:xfrm>
                <a:off x="803154" y="1112063"/>
                <a:ext cx="27174" cy="121091"/>
                <a:chOff x="845575" y="2563700"/>
                <a:chExt cx="92400" cy="411825"/>
              </a:xfrm>
            </p:grpSpPr>
            <p:cxnSp>
              <p:nvCxnSpPr>
                <p:cNvPr id="7928" name="Google Shape;7928;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29" name="Google Shape;7929;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0" name="Google Shape;7930;p57"/>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57"/>
            <p:cNvGrpSpPr/>
            <p:nvPr/>
          </p:nvGrpSpPr>
          <p:grpSpPr>
            <a:xfrm>
              <a:off x="1381934" y="1194217"/>
              <a:ext cx="588259" cy="121091"/>
              <a:chOff x="1381934" y="1194217"/>
              <a:chExt cx="588259" cy="121091"/>
            </a:xfrm>
          </p:grpSpPr>
          <p:grpSp>
            <p:nvGrpSpPr>
              <p:cNvPr id="7932" name="Google Shape;7932;p57"/>
              <p:cNvGrpSpPr/>
              <p:nvPr/>
            </p:nvGrpSpPr>
            <p:grpSpPr>
              <a:xfrm rot="10800000">
                <a:off x="1381934" y="1194217"/>
                <a:ext cx="27174" cy="121091"/>
                <a:chOff x="2070100" y="2563700"/>
                <a:chExt cx="92400" cy="411825"/>
              </a:xfrm>
            </p:grpSpPr>
            <p:cxnSp>
              <p:nvCxnSpPr>
                <p:cNvPr id="7933" name="Google Shape;7933;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34" name="Google Shape;7934;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5" name="Google Shape;7935;p57"/>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57"/>
            <p:cNvGrpSpPr/>
            <p:nvPr/>
          </p:nvGrpSpPr>
          <p:grpSpPr>
            <a:xfrm>
              <a:off x="2532104" y="1194217"/>
              <a:ext cx="704905" cy="121091"/>
              <a:chOff x="2532104" y="1194217"/>
              <a:chExt cx="704905" cy="121091"/>
            </a:xfrm>
          </p:grpSpPr>
          <p:grpSp>
            <p:nvGrpSpPr>
              <p:cNvPr id="7937" name="Google Shape;7937;p57"/>
              <p:cNvGrpSpPr/>
              <p:nvPr/>
            </p:nvGrpSpPr>
            <p:grpSpPr>
              <a:xfrm rot="10800000">
                <a:off x="2532104" y="1194217"/>
                <a:ext cx="27174" cy="121091"/>
                <a:chOff x="2070100" y="2563700"/>
                <a:chExt cx="92400" cy="411825"/>
              </a:xfrm>
            </p:grpSpPr>
            <p:cxnSp>
              <p:nvCxnSpPr>
                <p:cNvPr id="7938" name="Google Shape;7938;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39" name="Google Shape;7939;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0" name="Google Shape;7940;p57"/>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1" name="Google Shape;7941;p57"/>
          <p:cNvGrpSpPr/>
          <p:nvPr/>
        </p:nvGrpSpPr>
        <p:grpSpPr>
          <a:xfrm>
            <a:off x="3499403" y="3665904"/>
            <a:ext cx="1567778" cy="491677"/>
            <a:chOff x="5194708" y="3484366"/>
            <a:chExt cx="3148148" cy="987304"/>
          </a:xfrm>
        </p:grpSpPr>
        <p:grpSp>
          <p:nvGrpSpPr>
            <p:cNvPr id="7942" name="Google Shape;7942;p57"/>
            <p:cNvGrpSpPr/>
            <p:nvPr/>
          </p:nvGrpSpPr>
          <p:grpSpPr>
            <a:xfrm>
              <a:off x="7531521" y="3484366"/>
              <a:ext cx="811335" cy="987304"/>
              <a:chOff x="3379425" y="1617275"/>
              <a:chExt cx="1090650" cy="1327200"/>
            </a:xfrm>
          </p:grpSpPr>
          <p:sp>
            <p:nvSpPr>
              <p:cNvPr id="7943" name="Google Shape;7943;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57"/>
            <p:cNvGrpSpPr/>
            <p:nvPr/>
          </p:nvGrpSpPr>
          <p:grpSpPr>
            <a:xfrm>
              <a:off x="6752546" y="3484366"/>
              <a:ext cx="811428" cy="987304"/>
              <a:chOff x="2332275" y="1617275"/>
              <a:chExt cx="1090775" cy="1327200"/>
            </a:xfrm>
          </p:grpSpPr>
          <p:sp>
            <p:nvSpPr>
              <p:cNvPr id="7947" name="Google Shape;7947;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57"/>
            <p:cNvGrpSpPr/>
            <p:nvPr/>
          </p:nvGrpSpPr>
          <p:grpSpPr>
            <a:xfrm>
              <a:off x="5973664" y="3484366"/>
              <a:ext cx="811335" cy="987304"/>
              <a:chOff x="1285250" y="1617275"/>
              <a:chExt cx="1090650" cy="1327200"/>
            </a:xfrm>
          </p:grpSpPr>
          <p:sp>
            <p:nvSpPr>
              <p:cNvPr id="7951" name="Google Shape;7951;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57"/>
            <p:cNvGrpSpPr/>
            <p:nvPr/>
          </p:nvGrpSpPr>
          <p:grpSpPr>
            <a:xfrm>
              <a:off x="5194708" y="3484366"/>
              <a:ext cx="811409" cy="987304"/>
              <a:chOff x="238125" y="1617275"/>
              <a:chExt cx="1090750" cy="1327200"/>
            </a:xfrm>
          </p:grpSpPr>
          <p:sp>
            <p:nvSpPr>
              <p:cNvPr id="7955" name="Google Shape;7955;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8" name="Google Shape;7958;p57"/>
          <p:cNvGrpSpPr/>
          <p:nvPr/>
        </p:nvGrpSpPr>
        <p:grpSpPr>
          <a:xfrm>
            <a:off x="3460012" y="3146315"/>
            <a:ext cx="1616964" cy="346256"/>
            <a:chOff x="1808063" y="4294338"/>
            <a:chExt cx="3370782" cy="721817"/>
          </a:xfrm>
        </p:grpSpPr>
        <p:sp>
          <p:nvSpPr>
            <p:cNvPr id="7959" name="Google Shape;7959;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57"/>
          <p:cNvGrpSpPr/>
          <p:nvPr/>
        </p:nvGrpSpPr>
        <p:grpSpPr>
          <a:xfrm>
            <a:off x="738224" y="3432344"/>
            <a:ext cx="1295882" cy="646587"/>
            <a:chOff x="834100" y="3642869"/>
            <a:chExt cx="1259483" cy="628426"/>
          </a:xfrm>
        </p:grpSpPr>
        <p:sp>
          <p:nvSpPr>
            <p:cNvPr id="7970" name="Google Shape;7970;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5" name="Google Shape;7995;p57"/>
            <p:cNvGrpSpPr/>
            <p:nvPr/>
          </p:nvGrpSpPr>
          <p:grpSpPr>
            <a:xfrm>
              <a:off x="1360364" y="3847835"/>
              <a:ext cx="208119" cy="224359"/>
              <a:chOff x="1360769" y="3847100"/>
              <a:chExt cx="208119" cy="224359"/>
            </a:xfrm>
          </p:grpSpPr>
          <p:sp>
            <p:nvSpPr>
              <p:cNvPr id="7996" name="Google Shape;7996;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6" name="Google Shape;8016;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57"/>
          <p:cNvGrpSpPr/>
          <p:nvPr/>
        </p:nvGrpSpPr>
        <p:grpSpPr>
          <a:xfrm rot="5400000">
            <a:off x="5951337" y="3228841"/>
            <a:ext cx="164064" cy="1414916"/>
            <a:chOff x="4428249" y="1369375"/>
            <a:chExt cx="36905" cy="429569"/>
          </a:xfrm>
        </p:grpSpPr>
        <p:sp>
          <p:nvSpPr>
            <p:cNvPr id="8031" name="Google Shape;8031;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57"/>
          <p:cNvGrpSpPr/>
          <p:nvPr/>
        </p:nvGrpSpPr>
        <p:grpSpPr>
          <a:xfrm rot="10800000" flipH="1">
            <a:off x="5323766" y="2817385"/>
            <a:ext cx="1419207" cy="24808"/>
            <a:chOff x="219558" y="4738465"/>
            <a:chExt cx="5852400" cy="102300"/>
          </a:xfrm>
        </p:grpSpPr>
        <p:cxnSp>
          <p:nvCxnSpPr>
            <p:cNvPr id="8064" name="Google Shape;8064;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065" name="Google Shape;8065;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57"/>
          <p:cNvGrpSpPr/>
          <p:nvPr/>
        </p:nvGrpSpPr>
        <p:grpSpPr>
          <a:xfrm>
            <a:off x="5335084" y="3190448"/>
            <a:ext cx="1396570" cy="385016"/>
            <a:chOff x="5286284" y="2966544"/>
            <a:chExt cx="1396570" cy="385016"/>
          </a:xfrm>
        </p:grpSpPr>
        <p:cxnSp>
          <p:nvCxnSpPr>
            <p:cNvPr id="8071" name="Google Shape;8071;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072" name="Google Shape;8072;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073" name="Google Shape;8073;p57"/>
            <p:cNvGrpSpPr/>
            <p:nvPr/>
          </p:nvGrpSpPr>
          <p:grpSpPr>
            <a:xfrm>
              <a:off x="5287688" y="3173364"/>
              <a:ext cx="1395166" cy="74015"/>
              <a:chOff x="5287688" y="3173364"/>
              <a:chExt cx="1395166" cy="74015"/>
            </a:xfrm>
          </p:grpSpPr>
          <p:cxnSp>
            <p:nvCxnSpPr>
              <p:cNvPr id="8074" name="Google Shape;8074;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075" name="Google Shape;8075;p57"/>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8076" name="Google Shape;8076;p57"/>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077" name="Google Shape;8077;p57"/>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078" name="Google Shape;8078;p57"/>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079" name="Google Shape;8079;p57"/>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080" name="Google Shape;8080;p57"/>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081" name="Google Shape;8081;p57"/>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8082" name="Google Shape;8082;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083" name="Google Shape;8083;p57"/>
          <p:cNvGrpSpPr/>
          <p:nvPr/>
        </p:nvGrpSpPr>
        <p:grpSpPr>
          <a:xfrm>
            <a:off x="2021150" y="1609224"/>
            <a:ext cx="1182276" cy="662027"/>
            <a:chOff x="2029517" y="1732295"/>
            <a:chExt cx="1149068" cy="643432"/>
          </a:xfrm>
        </p:grpSpPr>
        <p:grpSp>
          <p:nvGrpSpPr>
            <p:cNvPr id="8084" name="Google Shape;8084;p57"/>
            <p:cNvGrpSpPr/>
            <p:nvPr/>
          </p:nvGrpSpPr>
          <p:grpSpPr>
            <a:xfrm>
              <a:off x="2708660" y="1746937"/>
              <a:ext cx="455427" cy="244429"/>
              <a:chOff x="2700693" y="1746937"/>
              <a:chExt cx="455427" cy="244429"/>
            </a:xfrm>
          </p:grpSpPr>
          <p:grpSp>
            <p:nvGrpSpPr>
              <p:cNvPr id="8085" name="Google Shape;8085;p57"/>
              <p:cNvGrpSpPr/>
              <p:nvPr/>
            </p:nvGrpSpPr>
            <p:grpSpPr>
              <a:xfrm>
                <a:off x="2905682" y="1782817"/>
                <a:ext cx="250438" cy="208549"/>
                <a:chOff x="2905682" y="1782817"/>
                <a:chExt cx="250438" cy="208549"/>
              </a:xfrm>
            </p:grpSpPr>
            <p:cxnSp>
              <p:nvCxnSpPr>
                <p:cNvPr id="8086" name="Google Shape;8086;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87" name="Google Shape;8087;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57"/>
              <p:cNvGrpSpPr/>
              <p:nvPr/>
            </p:nvGrpSpPr>
            <p:grpSpPr>
              <a:xfrm>
                <a:off x="2700693" y="1746937"/>
                <a:ext cx="449967" cy="72374"/>
                <a:chOff x="2700693" y="1746937"/>
                <a:chExt cx="449967" cy="72374"/>
              </a:xfrm>
            </p:grpSpPr>
            <p:cxnSp>
              <p:nvCxnSpPr>
                <p:cNvPr id="8089" name="Google Shape;8089;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90" name="Google Shape;8090;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1" name="Google Shape;8091;p57"/>
            <p:cNvGrpSpPr/>
            <p:nvPr/>
          </p:nvGrpSpPr>
          <p:grpSpPr>
            <a:xfrm>
              <a:off x="2029517" y="1732295"/>
              <a:ext cx="1149068" cy="643432"/>
              <a:chOff x="2029517" y="1732295"/>
              <a:chExt cx="1149068" cy="643432"/>
            </a:xfrm>
          </p:grpSpPr>
          <p:grpSp>
            <p:nvGrpSpPr>
              <p:cNvPr id="8092" name="Google Shape;8092;p57"/>
              <p:cNvGrpSpPr/>
              <p:nvPr/>
            </p:nvGrpSpPr>
            <p:grpSpPr>
              <a:xfrm>
                <a:off x="2703618" y="2103152"/>
                <a:ext cx="474966" cy="260017"/>
                <a:chOff x="2703618" y="2103152"/>
                <a:chExt cx="474966" cy="260017"/>
              </a:xfrm>
            </p:grpSpPr>
            <p:grpSp>
              <p:nvGrpSpPr>
                <p:cNvPr id="8093" name="Google Shape;8093;p57"/>
                <p:cNvGrpSpPr/>
                <p:nvPr/>
              </p:nvGrpSpPr>
              <p:grpSpPr>
                <a:xfrm>
                  <a:off x="2703618" y="2290640"/>
                  <a:ext cx="450291" cy="72529"/>
                  <a:chOff x="2703618" y="2290640"/>
                  <a:chExt cx="450291" cy="72529"/>
                </a:xfrm>
              </p:grpSpPr>
              <p:cxnSp>
                <p:nvCxnSpPr>
                  <p:cNvPr id="8094" name="Google Shape;8094;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95" name="Google Shape;8095;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57"/>
                <p:cNvGrpSpPr/>
                <p:nvPr/>
              </p:nvGrpSpPr>
              <p:grpSpPr>
                <a:xfrm>
                  <a:off x="2908607" y="2103152"/>
                  <a:ext cx="269977" cy="223538"/>
                  <a:chOff x="2908607" y="2103152"/>
                  <a:chExt cx="269977" cy="223538"/>
                </a:xfrm>
              </p:grpSpPr>
              <p:cxnSp>
                <p:nvCxnSpPr>
                  <p:cNvPr id="8097" name="Google Shape;8097;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98" name="Google Shape;8098;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9" name="Google Shape;8099;p57"/>
              <p:cNvGrpSpPr/>
              <p:nvPr/>
            </p:nvGrpSpPr>
            <p:grpSpPr>
              <a:xfrm>
                <a:off x="2029517" y="1732295"/>
                <a:ext cx="685827" cy="643432"/>
                <a:chOff x="2029517" y="1732295"/>
                <a:chExt cx="685827" cy="643432"/>
              </a:xfrm>
            </p:grpSpPr>
            <p:sp>
              <p:nvSpPr>
                <p:cNvPr id="8100" name="Google Shape;8100;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1" name="Google Shape;8101;p57"/>
                <p:cNvGrpSpPr/>
                <p:nvPr/>
              </p:nvGrpSpPr>
              <p:grpSpPr>
                <a:xfrm>
                  <a:off x="2158948" y="1732295"/>
                  <a:ext cx="556396" cy="333108"/>
                  <a:chOff x="2158948" y="1732295"/>
                  <a:chExt cx="556396" cy="333108"/>
                </a:xfrm>
              </p:grpSpPr>
              <p:cxnSp>
                <p:nvCxnSpPr>
                  <p:cNvPr id="8102" name="Google Shape;8102;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03" name="Google Shape;8103;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57"/>
                <p:cNvGrpSpPr/>
                <p:nvPr/>
              </p:nvGrpSpPr>
              <p:grpSpPr>
                <a:xfrm>
                  <a:off x="2159908" y="2065057"/>
                  <a:ext cx="550884" cy="310670"/>
                  <a:chOff x="2159908" y="2065057"/>
                  <a:chExt cx="550884" cy="310670"/>
                </a:xfrm>
              </p:grpSpPr>
              <p:cxnSp>
                <p:nvCxnSpPr>
                  <p:cNvPr id="8105" name="Google Shape;8105;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06" name="Google Shape;8106;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107" name="Google Shape;8107;p57"/>
          <p:cNvGrpSpPr/>
          <p:nvPr/>
        </p:nvGrpSpPr>
        <p:grpSpPr>
          <a:xfrm>
            <a:off x="706399" y="1556837"/>
            <a:ext cx="962651" cy="810058"/>
            <a:chOff x="732462" y="1766083"/>
            <a:chExt cx="962651" cy="810058"/>
          </a:xfrm>
        </p:grpSpPr>
        <p:grpSp>
          <p:nvGrpSpPr>
            <p:cNvPr id="8108" name="Google Shape;8108;p57"/>
            <p:cNvGrpSpPr/>
            <p:nvPr/>
          </p:nvGrpSpPr>
          <p:grpSpPr>
            <a:xfrm>
              <a:off x="732462" y="1908333"/>
              <a:ext cx="339364" cy="524749"/>
              <a:chOff x="844912" y="1819635"/>
              <a:chExt cx="329831" cy="510010"/>
            </a:xfrm>
          </p:grpSpPr>
          <p:sp>
            <p:nvSpPr>
              <p:cNvPr id="8109" name="Google Shape;8109;p57"/>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7"/>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7"/>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7"/>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7"/>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7"/>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57"/>
            <p:cNvGrpSpPr/>
            <p:nvPr/>
          </p:nvGrpSpPr>
          <p:grpSpPr>
            <a:xfrm>
              <a:off x="1184858" y="2256650"/>
              <a:ext cx="510255" cy="319491"/>
              <a:chOff x="1284601" y="2158168"/>
              <a:chExt cx="495923" cy="310517"/>
            </a:xfrm>
          </p:grpSpPr>
          <p:sp>
            <p:nvSpPr>
              <p:cNvPr id="8116" name="Google Shape;8116;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7" name="Google Shape;8117;p57"/>
              <p:cNvGrpSpPr/>
              <p:nvPr/>
            </p:nvGrpSpPr>
            <p:grpSpPr>
              <a:xfrm>
                <a:off x="1507666" y="2158168"/>
                <a:ext cx="272858" cy="310517"/>
                <a:chOff x="1507666" y="2158168"/>
                <a:chExt cx="272858" cy="310517"/>
              </a:xfrm>
            </p:grpSpPr>
            <p:grpSp>
              <p:nvGrpSpPr>
                <p:cNvPr id="8118" name="Google Shape;8118;p57"/>
                <p:cNvGrpSpPr/>
                <p:nvPr/>
              </p:nvGrpSpPr>
              <p:grpSpPr>
                <a:xfrm>
                  <a:off x="1507666" y="2176104"/>
                  <a:ext cx="166390" cy="273143"/>
                  <a:chOff x="1507666" y="2176104"/>
                  <a:chExt cx="166390" cy="273143"/>
                </a:xfrm>
              </p:grpSpPr>
              <p:sp>
                <p:nvSpPr>
                  <p:cNvPr id="8119" name="Google Shape;8119;p57"/>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7"/>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7"/>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7"/>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7"/>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7"/>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7"/>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6" name="Google Shape;8126;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8" name="Google Shape;8128;p57"/>
            <p:cNvGrpSpPr/>
            <p:nvPr/>
          </p:nvGrpSpPr>
          <p:grpSpPr>
            <a:xfrm>
              <a:off x="1184858" y="1766083"/>
              <a:ext cx="510255" cy="319491"/>
              <a:chOff x="1284601" y="1681380"/>
              <a:chExt cx="495923" cy="310517"/>
            </a:xfrm>
          </p:grpSpPr>
          <p:sp>
            <p:nvSpPr>
              <p:cNvPr id="8129" name="Google Shape;8129;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0" name="Google Shape;8130;p57"/>
              <p:cNvGrpSpPr/>
              <p:nvPr/>
            </p:nvGrpSpPr>
            <p:grpSpPr>
              <a:xfrm>
                <a:off x="1507666" y="1681380"/>
                <a:ext cx="272858" cy="310517"/>
                <a:chOff x="1507666" y="1681380"/>
                <a:chExt cx="272858" cy="310517"/>
              </a:xfrm>
            </p:grpSpPr>
            <p:grpSp>
              <p:nvGrpSpPr>
                <p:cNvPr id="8131" name="Google Shape;8131;p57"/>
                <p:cNvGrpSpPr/>
                <p:nvPr/>
              </p:nvGrpSpPr>
              <p:grpSpPr>
                <a:xfrm>
                  <a:off x="1507666" y="1700120"/>
                  <a:ext cx="166390" cy="272978"/>
                  <a:chOff x="1507666" y="1700120"/>
                  <a:chExt cx="166390" cy="272978"/>
                </a:xfrm>
              </p:grpSpPr>
              <p:sp>
                <p:nvSpPr>
                  <p:cNvPr id="8132" name="Google Shape;8132;p57"/>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7"/>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7"/>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7"/>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7"/>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7"/>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7"/>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9" name="Google Shape;8139;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41" name="Google Shape;8141;p57"/>
          <p:cNvGrpSpPr/>
          <p:nvPr/>
        </p:nvGrpSpPr>
        <p:grpSpPr>
          <a:xfrm>
            <a:off x="6815339" y="2324267"/>
            <a:ext cx="1622269" cy="552443"/>
            <a:chOff x="6894650" y="2574740"/>
            <a:chExt cx="1445100" cy="492111"/>
          </a:xfrm>
        </p:grpSpPr>
        <p:sp>
          <p:nvSpPr>
            <p:cNvPr id="8142" name="Google Shape;8142;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7" name="Google Shape;8147;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148" name="Google Shape;8148;p57"/>
          <p:cNvGrpSpPr/>
          <p:nvPr/>
        </p:nvGrpSpPr>
        <p:grpSpPr>
          <a:xfrm>
            <a:off x="6834859" y="3698386"/>
            <a:ext cx="1583229" cy="475842"/>
            <a:chOff x="6953899" y="3907783"/>
            <a:chExt cx="1377320" cy="475842"/>
          </a:xfrm>
        </p:grpSpPr>
        <p:cxnSp>
          <p:nvCxnSpPr>
            <p:cNvPr id="8149" name="Google Shape;8149;p57"/>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150" name="Google Shape;8150;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151" name="Google Shape;8151;p57"/>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152" name="Google Shape;8152;p57"/>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8153" name="Google Shape;8153;p57"/>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8154" name="Google Shape;8154;p57"/>
          <p:cNvGrpSpPr/>
          <p:nvPr/>
        </p:nvGrpSpPr>
        <p:grpSpPr>
          <a:xfrm>
            <a:off x="2338470" y="2459668"/>
            <a:ext cx="836286" cy="824529"/>
            <a:chOff x="2389399" y="2595741"/>
            <a:chExt cx="812796" cy="801369"/>
          </a:xfrm>
        </p:grpSpPr>
        <p:grpSp>
          <p:nvGrpSpPr>
            <p:cNvPr id="8155" name="Google Shape;8155;p57"/>
            <p:cNvGrpSpPr/>
            <p:nvPr/>
          </p:nvGrpSpPr>
          <p:grpSpPr>
            <a:xfrm>
              <a:off x="2492145" y="2881565"/>
              <a:ext cx="607243" cy="229690"/>
              <a:chOff x="2492145" y="2881565"/>
              <a:chExt cx="607243" cy="229690"/>
            </a:xfrm>
          </p:grpSpPr>
          <p:sp>
            <p:nvSpPr>
              <p:cNvPr id="8156" name="Google Shape;8156;p57"/>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7"/>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7"/>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57"/>
            <p:cNvGrpSpPr/>
            <p:nvPr/>
          </p:nvGrpSpPr>
          <p:grpSpPr>
            <a:xfrm>
              <a:off x="2389399" y="2595741"/>
              <a:ext cx="812737" cy="296821"/>
              <a:chOff x="2389399" y="2595741"/>
              <a:chExt cx="812737" cy="296821"/>
            </a:xfrm>
          </p:grpSpPr>
          <p:grpSp>
            <p:nvGrpSpPr>
              <p:cNvPr id="8160" name="Google Shape;8160;p57"/>
              <p:cNvGrpSpPr/>
              <p:nvPr/>
            </p:nvGrpSpPr>
            <p:grpSpPr>
              <a:xfrm>
                <a:off x="2389399" y="2595741"/>
                <a:ext cx="363634" cy="296821"/>
                <a:chOff x="2389399" y="2595741"/>
                <a:chExt cx="363634" cy="296821"/>
              </a:xfrm>
            </p:grpSpPr>
            <p:grpSp>
              <p:nvGrpSpPr>
                <p:cNvPr id="8161" name="Google Shape;8161;p57"/>
                <p:cNvGrpSpPr/>
                <p:nvPr/>
              </p:nvGrpSpPr>
              <p:grpSpPr>
                <a:xfrm>
                  <a:off x="2493852" y="2794333"/>
                  <a:ext cx="259181" cy="98228"/>
                  <a:chOff x="2493852" y="2794333"/>
                  <a:chExt cx="259181" cy="98228"/>
                </a:xfrm>
              </p:grpSpPr>
              <p:sp>
                <p:nvSpPr>
                  <p:cNvPr id="8162" name="Google Shape;8162;p57"/>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7"/>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7"/>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57"/>
                <p:cNvGrpSpPr/>
                <p:nvPr/>
              </p:nvGrpSpPr>
              <p:grpSpPr>
                <a:xfrm>
                  <a:off x="2389399" y="2595741"/>
                  <a:ext cx="224284" cy="182006"/>
                  <a:chOff x="2389399" y="2595741"/>
                  <a:chExt cx="224284" cy="182006"/>
                </a:xfrm>
              </p:grpSpPr>
              <p:sp>
                <p:nvSpPr>
                  <p:cNvPr id="8166" name="Google Shape;8166;p57"/>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7"/>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8" name="Google Shape;8168;p57"/>
              <p:cNvGrpSpPr/>
              <p:nvPr/>
            </p:nvGrpSpPr>
            <p:grpSpPr>
              <a:xfrm>
                <a:off x="2683630" y="2595741"/>
                <a:ext cx="224274" cy="296821"/>
                <a:chOff x="2683630" y="2595741"/>
                <a:chExt cx="224274" cy="296821"/>
              </a:xfrm>
            </p:grpSpPr>
            <p:grpSp>
              <p:nvGrpSpPr>
                <p:cNvPr id="8169" name="Google Shape;8169;p57"/>
                <p:cNvGrpSpPr/>
                <p:nvPr/>
              </p:nvGrpSpPr>
              <p:grpSpPr>
                <a:xfrm>
                  <a:off x="2788083" y="2794333"/>
                  <a:ext cx="15352" cy="98228"/>
                  <a:chOff x="2788083" y="2794333"/>
                  <a:chExt cx="15352" cy="98228"/>
                </a:xfrm>
              </p:grpSpPr>
              <p:sp>
                <p:nvSpPr>
                  <p:cNvPr id="8170" name="Google Shape;8170;p57"/>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7"/>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7"/>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57"/>
                <p:cNvGrpSpPr/>
                <p:nvPr/>
              </p:nvGrpSpPr>
              <p:grpSpPr>
                <a:xfrm>
                  <a:off x="2683630" y="2595741"/>
                  <a:ext cx="224274" cy="182006"/>
                  <a:chOff x="2683630" y="2595741"/>
                  <a:chExt cx="224274" cy="182006"/>
                </a:xfrm>
              </p:grpSpPr>
              <p:sp>
                <p:nvSpPr>
                  <p:cNvPr id="8174" name="Google Shape;8174;p57"/>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7"/>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6" name="Google Shape;8176;p57"/>
              <p:cNvGrpSpPr/>
              <p:nvPr/>
            </p:nvGrpSpPr>
            <p:grpSpPr>
              <a:xfrm>
                <a:off x="2838475" y="2595741"/>
                <a:ext cx="363660" cy="296821"/>
                <a:chOff x="2838475" y="2595741"/>
                <a:chExt cx="363660" cy="296821"/>
              </a:xfrm>
            </p:grpSpPr>
            <p:grpSp>
              <p:nvGrpSpPr>
                <p:cNvPr id="8177" name="Google Shape;8177;p57"/>
                <p:cNvGrpSpPr/>
                <p:nvPr/>
              </p:nvGrpSpPr>
              <p:grpSpPr>
                <a:xfrm>
                  <a:off x="2838475" y="2794333"/>
                  <a:ext cx="259181" cy="98228"/>
                  <a:chOff x="2838475" y="2794333"/>
                  <a:chExt cx="259181" cy="98228"/>
                </a:xfrm>
              </p:grpSpPr>
              <p:sp>
                <p:nvSpPr>
                  <p:cNvPr id="8178" name="Google Shape;8178;p57"/>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7"/>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7"/>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7"/>
                <p:cNvGrpSpPr/>
                <p:nvPr/>
              </p:nvGrpSpPr>
              <p:grpSpPr>
                <a:xfrm>
                  <a:off x="2977852" y="2595741"/>
                  <a:ext cx="224284" cy="182006"/>
                  <a:chOff x="2977852" y="2595741"/>
                  <a:chExt cx="224284" cy="182006"/>
                </a:xfrm>
              </p:grpSpPr>
              <p:sp>
                <p:nvSpPr>
                  <p:cNvPr id="8182" name="Google Shape;8182;p57"/>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7"/>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84" name="Google Shape;8184;p57"/>
            <p:cNvGrpSpPr/>
            <p:nvPr/>
          </p:nvGrpSpPr>
          <p:grpSpPr>
            <a:xfrm>
              <a:off x="2389399" y="3100241"/>
              <a:ext cx="812796" cy="296869"/>
              <a:chOff x="2389399" y="3100241"/>
              <a:chExt cx="812796" cy="296869"/>
            </a:xfrm>
          </p:grpSpPr>
          <p:grpSp>
            <p:nvGrpSpPr>
              <p:cNvPr id="8185" name="Google Shape;8185;p57"/>
              <p:cNvGrpSpPr/>
              <p:nvPr/>
            </p:nvGrpSpPr>
            <p:grpSpPr>
              <a:xfrm>
                <a:off x="2683630" y="3100241"/>
                <a:ext cx="224334" cy="296869"/>
                <a:chOff x="2683630" y="3100241"/>
                <a:chExt cx="224334" cy="296869"/>
              </a:xfrm>
            </p:grpSpPr>
            <p:grpSp>
              <p:nvGrpSpPr>
                <p:cNvPr id="8186" name="Google Shape;8186;p57"/>
                <p:cNvGrpSpPr/>
                <p:nvPr/>
              </p:nvGrpSpPr>
              <p:grpSpPr>
                <a:xfrm>
                  <a:off x="2788083" y="3100241"/>
                  <a:ext cx="15356" cy="98237"/>
                  <a:chOff x="2788083" y="3100241"/>
                  <a:chExt cx="15356" cy="98237"/>
                </a:xfrm>
              </p:grpSpPr>
              <p:sp>
                <p:nvSpPr>
                  <p:cNvPr id="8187" name="Google Shape;8187;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57"/>
                <p:cNvGrpSpPr/>
                <p:nvPr/>
              </p:nvGrpSpPr>
              <p:grpSpPr>
                <a:xfrm>
                  <a:off x="2683630" y="3215065"/>
                  <a:ext cx="224334" cy="182045"/>
                  <a:chOff x="2683630" y="3215065"/>
                  <a:chExt cx="224334" cy="182045"/>
                </a:xfrm>
              </p:grpSpPr>
              <p:sp>
                <p:nvSpPr>
                  <p:cNvPr id="8191" name="Google Shape;8191;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3" name="Google Shape;8193;p57"/>
              <p:cNvGrpSpPr/>
              <p:nvPr/>
            </p:nvGrpSpPr>
            <p:grpSpPr>
              <a:xfrm>
                <a:off x="2389399" y="3100241"/>
                <a:ext cx="363638" cy="296869"/>
                <a:chOff x="2389399" y="3100241"/>
                <a:chExt cx="363638" cy="296869"/>
              </a:xfrm>
            </p:grpSpPr>
            <p:grpSp>
              <p:nvGrpSpPr>
                <p:cNvPr id="8194" name="Google Shape;8194;p57"/>
                <p:cNvGrpSpPr/>
                <p:nvPr/>
              </p:nvGrpSpPr>
              <p:grpSpPr>
                <a:xfrm>
                  <a:off x="2493852" y="3100241"/>
                  <a:ext cx="259185" cy="98237"/>
                  <a:chOff x="2493852" y="3100241"/>
                  <a:chExt cx="259185" cy="98237"/>
                </a:xfrm>
              </p:grpSpPr>
              <p:sp>
                <p:nvSpPr>
                  <p:cNvPr id="8195" name="Google Shape;8195;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7"/>
                <p:cNvGrpSpPr/>
                <p:nvPr/>
              </p:nvGrpSpPr>
              <p:grpSpPr>
                <a:xfrm>
                  <a:off x="2389399" y="3215065"/>
                  <a:ext cx="224343" cy="182045"/>
                  <a:chOff x="2389399" y="3215065"/>
                  <a:chExt cx="224343" cy="182045"/>
                </a:xfrm>
              </p:grpSpPr>
              <p:sp>
                <p:nvSpPr>
                  <p:cNvPr id="8199" name="Google Shape;8199;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1" name="Google Shape;8201;p57"/>
              <p:cNvGrpSpPr/>
              <p:nvPr/>
            </p:nvGrpSpPr>
            <p:grpSpPr>
              <a:xfrm>
                <a:off x="2838475" y="3100241"/>
                <a:ext cx="363719" cy="296869"/>
                <a:chOff x="2838475" y="3100241"/>
                <a:chExt cx="363719" cy="296869"/>
              </a:xfrm>
            </p:grpSpPr>
            <p:grpSp>
              <p:nvGrpSpPr>
                <p:cNvPr id="8202" name="Google Shape;8202;p57"/>
                <p:cNvGrpSpPr/>
                <p:nvPr/>
              </p:nvGrpSpPr>
              <p:grpSpPr>
                <a:xfrm>
                  <a:off x="2838475" y="3100241"/>
                  <a:ext cx="259185" cy="98237"/>
                  <a:chOff x="2838475" y="3100241"/>
                  <a:chExt cx="259185" cy="98237"/>
                </a:xfrm>
              </p:grpSpPr>
              <p:sp>
                <p:nvSpPr>
                  <p:cNvPr id="8203" name="Google Shape;8203;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57"/>
                <p:cNvGrpSpPr/>
                <p:nvPr/>
              </p:nvGrpSpPr>
              <p:grpSpPr>
                <a:xfrm>
                  <a:off x="2977852" y="3215065"/>
                  <a:ext cx="224343" cy="182045"/>
                  <a:chOff x="2977852" y="3215065"/>
                  <a:chExt cx="224343" cy="182045"/>
                </a:xfrm>
              </p:grpSpPr>
              <p:sp>
                <p:nvSpPr>
                  <p:cNvPr id="8207" name="Google Shape;8207;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212"/>
        <p:cNvGrpSpPr/>
        <p:nvPr/>
      </p:nvGrpSpPr>
      <p:grpSpPr>
        <a:xfrm>
          <a:off x="0" y="0"/>
          <a:ext cx="0" cy="0"/>
          <a:chOff x="0" y="0"/>
          <a:chExt cx="0" cy="0"/>
        </a:xfrm>
      </p:grpSpPr>
      <p:grpSp>
        <p:nvGrpSpPr>
          <p:cNvPr id="8213" name="Google Shape;8213;p58"/>
          <p:cNvGrpSpPr/>
          <p:nvPr/>
        </p:nvGrpSpPr>
        <p:grpSpPr>
          <a:xfrm>
            <a:off x="702088" y="3155922"/>
            <a:ext cx="2390414" cy="1024800"/>
            <a:chOff x="728925" y="3296613"/>
            <a:chExt cx="2390414" cy="1024800"/>
          </a:xfrm>
        </p:grpSpPr>
        <p:grpSp>
          <p:nvGrpSpPr>
            <p:cNvPr id="8214" name="Google Shape;8214;p58"/>
            <p:cNvGrpSpPr/>
            <p:nvPr/>
          </p:nvGrpSpPr>
          <p:grpSpPr>
            <a:xfrm>
              <a:off x="728925" y="3619800"/>
              <a:ext cx="2390414" cy="500893"/>
              <a:chOff x="728925" y="3619800"/>
              <a:chExt cx="2390414" cy="500893"/>
            </a:xfrm>
          </p:grpSpPr>
          <p:sp>
            <p:nvSpPr>
              <p:cNvPr id="8215" name="Google Shape;8215;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16" name="Google Shape;8216;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17" name="Google Shape;8217;p58"/>
            <p:cNvGrpSpPr/>
            <p:nvPr/>
          </p:nvGrpSpPr>
          <p:grpSpPr>
            <a:xfrm>
              <a:off x="1348050" y="3296613"/>
              <a:ext cx="1706152" cy="1024800"/>
              <a:chOff x="1348050" y="3296613"/>
              <a:chExt cx="1706152" cy="1024800"/>
            </a:xfrm>
          </p:grpSpPr>
          <p:sp>
            <p:nvSpPr>
              <p:cNvPr id="8218" name="Google Shape;8218;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19" name="Google Shape;8219;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20" name="Google Shape;8220;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21" name="Google Shape;8221;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22" name="Google Shape;8222;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23" name="Google Shape;8223;p58"/>
            <p:cNvGrpSpPr/>
            <p:nvPr/>
          </p:nvGrpSpPr>
          <p:grpSpPr>
            <a:xfrm>
              <a:off x="1455707" y="3654858"/>
              <a:ext cx="1491150" cy="417657"/>
              <a:chOff x="1455707" y="3654858"/>
              <a:chExt cx="1491150" cy="417657"/>
            </a:xfrm>
          </p:grpSpPr>
          <p:sp>
            <p:nvSpPr>
              <p:cNvPr id="8224" name="Google Shape;8224;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44" name="Google Shape;8244;p58"/>
          <p:cNvGraphicFramePr/>
          <p:nvPr/>
        </p:nvGraphicFramePr>
        <p:xfrm>
          <a:off x="5937787" y="2153834"/>
          <a:ext cx="3000000" cy="3000000"/>
        </p:xfrm>
        <a:graphic>
          <a:graphicData uri="http://schemas.openxmlformats.org/drawingml/2006/table">
            <a:tbl>
              <a:tblPr>
                <a:noFill/>
                <a:tableStyleId>{71EB6B2C-627B-41E7-8FF5-159EA0333A00}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245" name="Google Shape;8245;p58"/>
          <p:cNvGrpSpPr/>
          <p:nvPr/>
        </p:nvGrpSpPr>
        <p:grpSpPr>
          <a:xfrm>
            <a:off x="710464" y="981599"/>
            <a:ext cx="2396505" cy="976502"/>
            <a:chOff x="749309" y="1112739"/>
            <a:chExt cx="2371603" cy="976502"/>
          </a:xfrm>
        </p:grpSpPr>
        <p:grpSp>
          <p:nvGrpSpPr>
            <p:cNvPr id="8246" name="Google Shape;8246;p58"/>
            <p:cNvGrpSpPr/>
            <p:nvPr/>
          </p:nvGrpSpPr>
          <p:grpSpPr>
            <a:xfrm>
              <a:off x="1092126" y="1112739"/>
              <a:ext cx="2028786" cy="975464"/>
              <a:chOff x="1092126" y="1112739"/>
              <a:chExt cx="2028786" cy="975464"/>
            </a:xfrm>
          </p:grpSpPr>
          <p:sp>
            <p:nvSpPr>
              <p:cNvPr id="8247" name="Google Shape;8247;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58"/>
            <p:cNvGrpSpPr/>
            <p:nvPr/>
          </p:nvGrpSpPr>
          <p:grpSpPr>
            <a:xfrm>
              <a:off x="749309" y="1112739"/>
              <a:ext cx="314700" cy="975464"/>
              <a:chOff x="749309" y="1112739"/>
              <a:chExt cx="314700" cy="975464"/>
            </a:xfrm>
          </p:grpSpPr>
          <p:sp>
            <p:nvSpPr>
              <p:cNvPr id="8272" name="Google Shape;8272;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280" name="Google Shape;8280;p58"/>
          <p:cNvGraphicFramePr/>
          <p:nvPr/>
        </p:nvGraphicFramePr>
        <p:xfrm>
          <a:off x="5937812" y="981584"/>
          <a:ext cx="3000000" cy="3000000"/>
        </p:xfrm>
        <a:graphic>
          <a:graphicData uri="http://schemas.openxmlformats.org/drawingml/2006/table">
            <a:tbl>
              <a:tblPr>
                <a:noFill/>
                <a:tableStyleId>{71EB6B2C-627B-41E7-8FF5-159EA0333A00}</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281" name="Google Shape;8281;p58"/>
          <p:cNvGraphicFramePr/>
          <p:nvPr/>
        </p:nvGraphicFramePr>
        <p:xfrm>
          <a:off x="3358675" y="2153834"/>
          <a:ext cx="3000000" cy="3000000"/>
        </p:xfrm>
        <a:graphic>
          <a:graphicData uri="http://schemas.openxmlformats.org/drawingml/2006/table">
            <a:tbl>
              <a:tblPr>
                <a:noFill/>
                <a:tableStyleId>{71EB6B2C-627B-41E7-8FF5-159EA0333A00}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82" name="Google Shape;8282;p58"/>
          <p:cNvGrpSpPr/>
          <p:nvPr/>
        </p:nvGrpSpPr>
        <p:grpSpPr>
          <a:xfrm>
            <a:off x="3360661" y="3144795"/>
            <a:ext cx="2363377" cy="1047062"/>
            <a:chOff x="3358399" y="3285485"/>
            <a:chExt cx="2363377" cy="1047062"/>
          </a:xfrm>
        </p:grpSpPr>
        <p:grpSp>
          <p:nvGrpSpPr>
            <p:cNvPr id="8283" name="Google Shape;8283;p58"/>
            <p:cNvGrpSpPr/>
            <p:nvPr/>
          </p:nvGrpSpPr>
          <p:grpSpPr>
            <a:xfrm>
              <a:off x="3358412" y="3285485"/>
              <a:ext cx="2363244" cy="139500"/>
              <a:chOff x="3358412" y="3285485"/>
              <a:chExt cx="2363244" cy="139500"/>
            </a:xfrm>
          </p:grpSpPr>
          <p:sp>
            <p:nvSpPr>
              <p:cNvPr id="8284" name="Google Shape;8284;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58"/>
            <p:cNvGrpSpPr/>
            <p:nvPr/>
          </p:nvGrpSpPr>
          <p:grpSpPr>
            <a:xfrm>
              <a:off x="3358412" y="3466996"/>
              <a:ext cx="2363244" cy="139500"/>
              <a:chOff x="3358412" y="3466996"/>
              <a:chExt cx="2363244" cy="139500"/>
            </a:xfrm>
          </p:grpSpPr>
          <p:sp>
            <p:nvSpPr>
              <p:cNvPr id="8290" name="Google Shape;8290;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58"/>
            <p:cNvGrpSpPr/>
            <p:nvPr/>
          </p:nvGrpSpPr>
          <p:grpSpPr>
            <a:xfrm>
              <a:off x="3358412" y="3648507"/>
              <a:ext cx="2363244" cy="139500"/>
              <a:chOff x="3358412" y="3648507"/>
              <a:chExt cx="2363244" cy="139500"/>
            </a:xfrm>
          </p:grpSpPr>
          <p:sp>
            <p:nvSpPr>
              <p:cNvPr id="8296" name="Google Shape;8296;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58"/>
            <p:cNvGrpSpPr/>
            <p:nvPr/>
          </p:nvGrpSpPr>
          <p:grpSpPr>
            <a:xfrm>
              <a:off x="3358412" y="3830018"/>
              <a:ext cx="2363244" cy="139500"/>
              <a:chOff x="3358412" y="3830018"/>
              <a:chExt cx="2363244" cy="139500"/>
            </a:xfrm>
          </p:grpSpPr>
          <p:sp>
            <p:nvSpPr>
              <p:cNvPr id="8302" name="Google Shape;8302;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58"/>
            <p:cNvGrpSpPr/>
            <p:nvPr/>
          </p:nvGrpSpPr>
          <p:grpSpPr>
            <a:xfrm>
              <a:off x="3358399" y="4011514"/>
              <a:ext cx="2363377" cy="139537"/>
              <a:chOff x="3294800" y="4134603"/>
              <a:chExt cx="2638876" cy="152400"/>
            </a:xfrm>
          </p:grpSpPr>
          <p:sp>
            <p:nvSpPr>
              <p:cNvPr id="8308" name="Google Shape;8308;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58"/>
            <p:cNvGrpSpPr/>
            <p:nvPr/>
          </p:nvGrpSpPr>
          <p:grpSpPr>
            <a:xfrm>
              <a:off x="3358399" y="4193010"/>
              <a:ext cx="2363377" cy="139537"/>
              <a:chOff x="3294800" y="4134603"/>
              <a:chExt cx="2638876" cy="152400"/>
            </a:xfrm>
          </p:grpSpPr>
          <p:sp>
            <p:nvSpPr>
              <p:cNvPr id="8314" name="Google Shape;8314;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19" name="Google Shape;8319;p58"/>
          <p:cNvGraphicFramePr/>
          <p:nvPr/>
        </p:nvGraphicFramePr>
        <p:xfrm>
          <a:off x="711463" y="2153834"/>
          <a:ext cx="3000000" cy="3000000"/>
        </p:xfrm>
        <a:graphic>
          <a:graphicData uri="http://schemas.openxmlformats.org/drawingml/2006/table">
            <a:tbl>
              <a:tblPr>
                <a:noFill/>
                <a:tableStyleId>{71EB6B2C-627B-41E7-8FF5-159EA0333A00}</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20" name="Google Shape;8320;p58"/>
          <p:cNvGrpSpPr/>
          <p:nvPr/>
        </p:nvGrpSpPr>
        <p:grpSpPr>
          <a:xfrm>
            <a:off x="4161132" y="2557649"/>
            <a:ext cx="1302095" cy="60959"/>
            <a:chOff x="3558802" y="4011427"/>
            <a:chExt cx="1866000" cy="111300"/>
          </a:xfrm>
        </p:grpSpPr>
        <p:sp>
          <p:nvSpPr>
            <p:cNvPr id="8321" name="Google Shape;8321;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58"/>
          <p:cNvGrpSpPr/>
          <p:nvPr/>
        </p:nvGrpSpPr>
        <p:grpSpPr>
          <a:xfrm>
            <a:off x="4706620" y="2839808"/>
            <a:ext cx="914340" cy="60959"/>
            <a:chOff x="3558802" y="4011427"/>
            <a:chExt cx="1866000" cy="111300"/>
          </a:xfrm>
        </p:grpSpPr>
        <p:sp>
          <p:nvSpPr>
            <p:cNvPr id="8324" name="Google Shape;8324;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58"/>
          <p:cNvGrpSpPr/>
          <p:nvPr/>
        </p:nvGrpSpPr>
        <p:grpSpPr>
          <a:xfrm>
            <a:off x="5871419" y="3167606"/>
            <a:ext cx="2522867" cy="1001454"/>
            <a:chOff x="1904318" y="789980"/>
            <a:chExt cx="1489472" cy="606868"/>
          </a:xfrm>
        </p:grpSpPr>
        <p:cxnSp>
          <p:nvCxnSpPr>
            <p:cNvPr id="8327" name="Google Shape;8327;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28" name="Google Shape;8328;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29" name="Google Shape;8329;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330" name="Google Shape;8330;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331" name="Google Shape;8331;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332" name="Google Shape;8332;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333" name="Google Shape;8333;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334" name="Google Shape;8334;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341" name="Google Shape;8341;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342" name="Google Shape;8342;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343" name="Google Shape;8343;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58"/>
          <p:cNvGrpSpPr/>
          <p:nvPr/>
        </p:nvGrpSpPr>
        <p:grpSpPr>
          <a:xfrm>
            <a:off x="3355824" y="951642"/>
            <a:ext cx="2363393" cy="1005865"/>
            <a:chOff x="3292400" y="1193188"/>
            <a:chExt cx="2615240" cy="1131075"/>
          </a:xfrm>
        </p:grpSpPr>
        <p:sp>
          <p:nvSpPr>
            <p:cNvPr id="8345" name="Google Shape;8345;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46" name="Google Shape;8346;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47" name="Google Shape;8347;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348" name="Google Shape;8348;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349" name="Google Shape;8349;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350" name="Google Shape;8350;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351" name="Google Shape;8351;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352" name="Google Shape;8352;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353" name="Google Shape;8353;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354" name="Google Shape;8354;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355" name="Google Shape;8355;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356" name="Google Shape;8356;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357" name="Google Shape;8357;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358" name="Google Shape;8358;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359" name="Google Shape;8359;p58"/>
            <p:cNvGrpSpPr/>
            <p:nvPr/>
          </p:nvGrpSpPr>
          <p:grpSpPr>
            <a:xfrm>
              <a:off x="3748438" y="1378608"/>
              <a:ext cx="2159202" cy="903971"/>
              <a:chOff x="1683525" y="2179850"/>
              <a:chExt cx="4519050" cy="2134525"/>
            </a:xfrm>
          </p:grpSpPr>
          <p:sp>
            <p:nvSpPr>
              <p:cNvPr id="8360" name="Google Shape;8360;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1" name="Google Shape;8361;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2" name="Google Shape;8362;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3" name="Google Shape;8363;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4" name="Google Shape;8364;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5" name="Google Shape;8365;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6" name="Google Shape;8366;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7" name="Google Shape;8367;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8" name="Google Shape;8368;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69" name="Google Shape;8369;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70" name="Google Shape;8370;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71" name="Google Shape;8371;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375"/>
        <p:cNvGrpSpPr/>
        <p:nvPr/>
      </p:nvGrpSpPr>
      <p:grpSpPr>
        <a:xfrm>
          <a:off x="0" y="0"/>
          <a:ext cx="0" cy="0"/>
          <a:chOff x="0" y="0"/>
          <a:chExt cx="0" cy="0"/>
        </a:xfrm>
      </p:grpSpPr>
      <p:grpSp>
        <p:nvGrpSpPr>
          <p:cNvPr id="8376" name="Google Shape;8376;p59"/>
          <p:cNvGrpSpPr/>
          <p:nvPr/>
        </p:nvGrpSpPr>
        <p:grpSpPr>
          <a:xfrm>
            <a:off x="4796690" y="970938"/>
            <a:ext cx="745431" cy="718863"/>
            <a:chOff x="4249973" y="1201875"/>
            <a:chExt cx="1958568" cy="1888762"/>
          </a:xfrm>
        </p:grpSpPr>
        <p:sp>
          <p:nvSpPr>
            <p:cNvPr id="8377" name="Google Shape;8377;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8" name="Google Shape;8378;p59"/>
            <p:cNvGrpSpPr/>
            <p:nvPr/>
          </p:nvGrpSpPr>
          <p:grpSpPr>
            <a:xfrm>
              <a:off x="5853086" y="1789142"/>
              <a:ext cx="355454" cy="1048099"/>
              <a:chOff x="5576108" y="2016725"/>
              <a:chExt cx="565200" cy="1666560"/>
            </a:xfrm>
          </p:grpSpPr>
          <p:sp>
            <p:nvSpPr>
              <p:cNvPr id="8379" name="Google Shape;8379;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80" name="Google Shape;8380;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59"/>
            <p:cNvGrpSpPr/>
            <p:nvPr/>
          </p:nvGrpSpPr>
          <p:grpSpPr>
            <a:xfrm>
              <a:off x="4869455" y="2691676"/>
              <a:ext cx="1013897" cy="398961"/>
              <a:chOff x="4012057" y="3451825"/>
              <a:chExt cx="1612175" cy="634379"/>
            </a:xfrm>
          </p:grpSpPr>
          <p:sp>
            <p:nvSpPr>
              <p:cNvPr id="8382" name="Google Shape;8382;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83" name="Google Shape;8383;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59"/>
            <p:cNvGrpSpPr/>
            <p:nvPr/>
          </p:nvGrpSpPr>
          <p:grpSpPr>
            <a:xfrm>
              <a:off x="4276937" y="2155961"/>
              <a:ext cx="651965" cy="891358"/>
              <a:chOff x="3069908" y="2599997"/>
              <a:chExt cx="1036675" cy="1417328"/>
            </a:xfrm>
          </p:grpSpPr>
          <p:sp>
            <p:nvSpPr>
              <p:cNvPr id="8385" name="Google Shape;8385;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86" name="Google Shape;8386;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59"/>
            <p:cNvGrpSpPr/>
            <p:nvPr/>
          </p:nvGrpSpPr>
          <p:grpSpPr>
            <a:xfrm>
              <a:off x="5054918" y="1201875"/>
              <a:ext cx="999548" cy="602711"/>
              <a:chOff x="4306958" y="1082925"/>
              <a:chExt cx="1589359" cy="958358"/>
            </a:xfrm>
          </p:grpSpPr>
          <p:sp>
            <p:nvSpPr>
              <p:cNvPr id="8388" name="Google Shape;8388;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89" name="Google Shape;8389;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59"/>
            <p:cNvGrpSpPr/>
            <p:nvPr/>
          </p:nvGrpSpPr>
          <p:grpSpPr>
            <a:xfrm>
              <a:off x="4249973" y="1303451"/>
              <a:ext cx="799317" cy="841334"/>
              <a:chOff x="3027033" y="1244439"/>
              <a:chExt cx="1270977" cy="1337786"/>
            </a:xfrm>
          </p:grpSpPr>
          <p:sp>
            <p:nvSpPr>
              <p:cNvPr id="8391" name="Google Shape;8391;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92" name="Google Shape;8392;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3" name="Google Shape;8393;p59"/>
          <p:cNvGrpSpPr/>
          <p:nvPr/>
        </p:nvGrpSpPr>
        <p:grpSpPr>
          <a:xfrm>
            <a:off x="713063" y="1849388"/>
            <a:ext cx="761767" cy="729896"/>
            <a:chOff x="2657744" y="2337745"/>
            <a:chExt cx="832987" cy="798137"/>
          </a:xfrm>
        </p:grpSpPr>
        <p:sp>
          <p:nvSpPr>
            <p:cNvPr id="8394" name="Google Shape;8394;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59"/>
          <p:cNvGrpSpPr/>
          <p:nvPr/>
        </p:nvGrpSpPr>
        <p:grpSpPr>
          <a:xfrm>
            <a:off x="3224027" y="1852492"/>
            <a:ext cx="685569" cy="723689"/>
            <a:chOff x="3398134" y="2057650"/>
            <a:chExt cx="704087" cy="743236"/>
          </a:xfrm>
        </p:grpSpPr>
        <p:grpSp>
          <p:nvGrpSpPr>
            <p:cNvPr id="8401" name="Google Shape;8401;p59"/>
            <p:cNvGrpSpPr/>
            <p:nvPr/>
          </p:nvGrpSpPr>
          <p:grpSpPr>
            <a:xfrm>
              <a:off x="3398134" y="2290183"/>
              <a:ext cx="315181" cy="219781"/>
              <a:chOff x="3398134" y="2290183"/>
              <a:chExt cx="315181" cy="219781"/>
            </a:xfrm>
          </p:grpSpPr>
          <p:sp>
            <p:nvSpPr>
              <p:cNvPr id="8402" name="Google Shape;8402;p59"/>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03" name="Google Shape;8403;p59"/>
              <p:cNvCxnSpPr>
                <a:stCxn id="8402"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404" name="Google Shape;8404;p59"/>
            <p:cNvGrpSpPr/>
            <p:nvPr/>
          </p:nvGrpSpPr>
          <p:grpSpPr>
            <a:xfrm>
              <a:off x="3547823" y="2467358"/>
              <a:ext cx="219781" cy="333527"/>
              <a:chOff x="3547823" y="2467358"/>
              <a:chExt cx="219781" cy="333527"/>
            </a:xfrm>
          </p:grpSpPr>
          <p:sp>
            <p:nvSpPr>
              <p:cNvPr id="8405" name="Google Shape;8405;p59"/>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06" name="Google Shape;8406;p59"/>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407" name="Google Shape;8407;p59"/>
            <p:cNvGrpSpPr/>
            <p:nvPr/>
          </p:nvGrpSpPr>
          <p:grpSpPr>
            <a:xfrm>
              <a:off x="3734138" y="2467358"/>
              <a:ext cx="219781" cy="333527"/>
              <a:chOff x="3734138" y="2467358"/>
              <a:chExt cx="219781" cy="333527"/>
            </a:xfrm>
          </p:grpSpPr>
          <p:sp>
            <p:nvSpPr>
              <p:cNvPr id="8408" name="Google Shape;8408;p59"/>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09" name="Google Shape;8409;p59"/>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410" name="Google Shape;8410;p59"/>
            <p:cNvGrpSpPr/>
            <p:nvPr/>
          </p:nvGrpSpPr>
          <p:grpSpPr>
            <a:xfrm>
              <a:off x="3787560" y="2288011"/>
              <a:ext cx="314661" cy="219781"/>
              <a:chOff x="3787560" y="2288011"/>
              <a:chExt cx="314661" cy="219781"/>
            </a:xfrm>
          </p:grpSpPr>
          <p:sp>
            <p:nvSpPr>
              <p:cNvPr id="8411" name="Google Shape;8411;p59"/>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12" name="Google Shape;8412;p59"/>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413" name="Google Shape;8413;p59"/>
            <p:cNvGrpSpPr/>
            <p:nvPr/>
          </p:nvGrpSpPr>
          <p:grpSpPr>
            <a:xfrm>
              <a:off x="3637290" y="2057650"/>
              <a:ext cx="219781" cy="335485"/>
              <a:chOff x="3637290" y="2057650"/>
              <a:chExt cx="219781" cy="335485"/>
            </a:xfrm>
          </p:grpSpPr>
          <p:sp>
            <p:nvSpPr>
              <p:cNvPr id="8414" name="Google Shape;8414;p59"/>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415" name="Google Shape;8415;p59"/>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416" name="Google Shape;8416;p59"/>
          <p:cNvGrpSpPr/>
          <p:nvPr/>
        </p:nvGrpSpPr>
        <p:grpSpPr>
          <a:xfrm>
            <a:off x="4899249" y="1859290"/>
            <a:ext cx="710255" cy="710092"/>
            <a:chOff x="5007123" y="2079403"/>
            <a:chExt cx="687698" cy="687541"/>
          </a:xfrm>
        </p:grpSpPr>
        <p:sp>
          <p:nvSpPr>
            <p:cNvPr id="8417" name="Google Shape;8417;p59"/>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9"/>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9"/>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9"/>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59"/>
          <p:cNvGrpSpPr/>
          <p:nvPr/>
        </p:nvGrpSpPr>
        <p:grpSpPr>
          <a:xfrm>
            <a:off x="5708687" y="1853796"/>
            <a:ext cx="721079" cy="721079"/>
            <a:chOff x="5797446" y="2063053"/>
            <a:chExt cx="698179" cy="698179"/>
          </a:xfrm>
        </p:grpSpPr>
        <p:sp>
          <p:nvSpPr>
            <p:cNvPr id="8422" name="Google Shape;8422;p59"/>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9"/>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9"/>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9"/>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59"/>
          <p:cNvGrpSpPr/>
          <p:nvPr/>
        </p:nvGrpSpPr>
        <p:grpSpPr>
          <a:xfrm>
            <a:off x="8153834" y="3499401"/>
            <a:ext cx="280576" cy="673160"/>
            <a:chOff x="8075075" y="3754290"/>
            <a:chExt cx="255604" cy="613190"/>
          </a:xfrm>
        </p:grpSpPr>
        <p:grpSp>
          <p:nvGrpSpPr>
            <p:cNvPr id="8427" name="Google Shape;8427;p59"/>
            <p:cNvGrpSpPr/>
            <p:nvPr/>
          </p:nvGrpSpPr>
          <p:grpSpPr>
            <a:xfrm>
              <a:off x="8075075" y="3754290"/>
              <a:ext cx="255604" cy="613190"/>
              <a:chOff x="8075075" y="3754290"/>
              <a:chExt cx="255604" cy="613190"/>
            </a:xfrm>
          </p:grpSpPr>
          <p:sp>
            <p:nvSpPr>
              <p:cNvPr id="8428" name="Google Shape;8428;p59"/>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9"/>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0" name="Google Shape;8430;p59"/>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9"/>
          <p:cNvGrpSpPr/>
          <p:nvPr/>
        </p:nvGrpSpPr>
        <p:grpSpPr>
          <a:xfrm>
            <a:off x="5270892" y="3488198"/>
            <a:ext cx="470352" cy="683745"/>
            <a:chOff x="1697726" y="3244179"/>
            <a:chExt cx="788124" cy="1146069"/>
          </a:xfrm>
        </p:grpSpPr>
        <p:sp>
          <p:nvSpPr>
            <p:cNvPr id="8432" name="Google Shape;8432;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4" name="Google Shape;8434;p59"/>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5" name="Google Shape;8435;p59"/>
          <p:cNvGrpSpPr/>
          <p:nvPr/>
        </p:nvGrpSpPr>
        <p:grpSpPr>
          <a:xfrm>
            <a:off x="5892043" y="3499400"/>
            <a:ext cx="293891" cy="293845"/>
            <a:chOff x="6134814" y="3754290"/>
            <a:chExt cx="293891" cy="293845"/>
          </a:xfrm>
        </p:grpSpPr>
        <p:sp>
          <p:nvSpPr>
            <p:cNvPr id="8436" name="Google Shape;8436;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9"/>
          <p:cNvGrpSpPr/>
          <p:nvPr/>
        </p:nvGrpSpPr>
        <p:grpSpPr>
          <a:xfrm>
            <a:off x="5892043" y="3878071"/>
            <a:ext cx="293891" cy="293891"/>
            <a:chOff x="6134814" y="4086186"/>
            <a:chExt cx="293891" cy="293891"/>
          </a:xfrm>
        </p:grpSpPr>
        <p:sp>
          <p:nvSpPr>
            <p:cNvPr id="8439" name="Google Shape;8439;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1" name="Google Shape;8441;p59"/>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9"/>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3" name="Google Shape;8443;p59"/>
          <p:cNvGrpSpPr/>
          <p:nvPr/>
        </p:nvGrpSpPr>
        <p:grpSpPr>
          <a:xfrm>
            <a:off x="7817018" y="2706764"/>
            <a:ext cx="622883" cy="621944"/>
            <a:chOff x="1187048" y="238125"/>
            <a:chExt cx="5256397" cy="5248476"/>
          </a:xfrm>
        </p:grpSpPr>
        <p:sp>
          <p:nvSpPr>
            <p:cNvPr id="8444" name="Google Shape;8444;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59"/>
          <p:cNvGrpSpPr/>
          <p:nvPr/>
        </p:nvGrpSpPr>
        <p:grpSpPr>
          <a:xfrm>
            <a:off x="2274123" y="2716372"/>
            <a:ext cx="1310987" cy="612407"/>
            <a:chOff x="238125" y="1188750"/>
            <a:chExt cx="7140450" cy="3335550"/>
          </a:xfrm>
        </p:grpSpPr>
        <p:sp>
          <p:nvSpPr>
            <p:cNvPr id="8449" name="Google Shape;8449;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59"/>
          <p:cNvGrpSpPr/>
          <p:nvPr/>
        </p:nvGrpSpPr>
        <p:grpSpPr>
          <a:xfrm>
            <a:off x="6599995" y="2706927"/>
            <a:ext cx="1110299" cy="621702"/>
            <a:chOff x="238125" y="1335475"/>
            <a:chExt cx="5418735" cy="3034175"/>
          </a:xfrm>
        </p:grpSpPr>
        <p:sp>
          <p:nvSpPr>
            <p:cNvPr id="8455" name="Google Shape;8455;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59"/>
          <p:cNvGrpSpPr/>
          <p:nvPr/>
        </p:nvGrpSpPr>
        <p:grpSpPr>
          <a:xfrm>
            <a:off x="5416490" y="2703824"/>
            <a:ext cx="1076781" cy="624726"/>
            <a:chOff x="5357937" y="2910889"/>
            <a:chExt cx="1100103" cy="638322"/>
          </a:xfrm>
        </p:grpSpPr>
        <p:grpSp>
          <p:nvGrpSpPr>
            <p:cNvPr id="8459" name="Google Shape;8459;p59"/>
            <p:cNvGrpSpPr/>
            <p:nvPr/>
          </p:nvGrpSpPr>
          <p:grpSpPr>
            <a:xfrm>
              <a:off x="5929791" y="3263088"/>
              <a:ext cx="528250" cy="286122"/>
              <a:chOff x="5929791" y="3263088"/>
              <a:chExt cx="528250" cy="286122"/>
            </a:xfrm>
          </p:grpSpPr>
          <p:sp>
            <p:nvSpPr>
              <p:cNvPr id="8460" name="Google Shape;8460;p59"/>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61" name="Google Shape;8461;p59"/>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62" name="Google Shape;8462;p59"/>
            <p:cNvGrpSpPr/>
            <p:nvPr/>
          </p:nvGrpSpPr>
          <p:grpSpPr>
            <a:xfrm>
              <a:off x="5357937" y="3263089"/>
              <a:ext cx="529488" cy="286122"/>
              <a:chOff x="5357937" y="3263089"/>
              <a:chExt cx="529488" cy="286122"/>
            </a:xfrm>
          </p:grpSpPr>
          <p:sp>
            <p:nvSpPr>
              <p:cNvPr id="8463" name="Google Shape;8463;p59"/>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64" name="Google Shape;8464;p59"/>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65" name="Google Shape;8465;p59"/>
            <p:cNvGrpSpPr/>
            <p:nvPr/>
          </p:nvGrpSpPr>
          <p:grpSpPr>
            <a:xfrm>
              <a:off x="5550335" y="2910889"/>
              <a:ext cx="523962" cy="611903"/>
              <a:chOff x="5550335" y="2910889"/>
              <a:chExt cx="523962" cy="611903"/>
            </a:xfrm>
          </p:grpSpPr>
          <p:sp>
            <p:nvSpPr>
              <p:cNvPr id="8466" name="Google Shape;8466;p59"/>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67" name="Google Shape;8467;p59"/>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68" name="Google Shape;8468;p59"/>
            <p:cNvGrpSpPr/>
            <p:nvPr/>
          </p:nvGrpSpPr>
          <p:grpSpPr>
            <a:xfrm>
              <a:off x="5743962" y="2919100"/>
              <a:ext cx="624099" cy="286122"/>
              <a:chOff x="5743962" y="2919100"/>
              <a:chExt cx="624099" cy="286122"/>
            </a:xfrm>
          </p:grpSpPr>
          <p:sp>
            <p:nvSpPr>
              <p:cNvPr id="8469" name="Google Shape;8469;p59"/>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70" name="Google Shape;8470;p59"/>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471" name="Google Shape;8471;p59"/>
          <p:cNvGrpSpPr/>
          <p:nvPr/>
        </p:nvGrpSpPr>
        <p:grpSpPr>
          <a:xfrm>
            <a:off x="7568868" y="1854536"/>
            <a:ext cx="874976" cy="719600"/>
            <a:chOff x="7608988" y="2093194"/>
            <a:chExt cx="817276" cy="672147"/>
          </a:xfrm>
        </p:grpSpPr>
        <p:cxnSp>
          <p:nvCxnSpPr>
            <p:cNvPr id="8472" name="Google Shape;8472;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73" name="Google Shape;8473;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74" name="Google Shape;8474;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75" name="Google Shape;8475;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76" name="Google Shape;8476;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477" name="Google Shape;8477;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478" name="Google Shape;8478;p59"/>
            <p:cNvGrpSpPr/>
            <p:nvPr/>
          </p:nvGrpSpPr>
          <p:grpSpPr>
            <a:xfrm>
              <a:off x="7721175" y="2093194"/>
              <a:ext cx="599587" cy="623846"/>
              <a:chOff x="7721175" y="2093194"/>
              <a:chExt cx="599587" cy="623846"/>
            </a:xfrm>
          </p:grpSpPr>
          <p:grpSp>
            <p:nvGrpSpPr>
              <p:cNvPr id="8479" name="Google Shape;8479;p59"/>
              <p:cNvGrpSpPr/>
              <p:nvPr/>
            </p:nvGrpSpPr>
            <p:grpSpPr>
              <a:xfrm>
                <a:off x="7721175" y="2093194"/>
                <a:ext cx="291605" cy="623846"/>
                <a:chOff x="9405575" y="2061418"/>
                <a:chExt cx="291605" cy="623846"/>
              </a:xfrm>
            </p:grpSpPr>
            <p:sp>
              <p:nvSpPr>
                <p:cNvPr id="8480" name="Google Shape;8480;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59"/>
              <p:cNvGrpSpPr/>
              <p:nvPr/>
            </p:nvGrpSpPr>
            <p:grpSpPr>
              <a:xfrm flipH="1">
                <a:off x="8029157" y="2093194"/>
                <a:ext cx="291605" cy="623846"/>
                <a:chOff x="9405575" y="2061418"/>
                <a:chExt cx="291605" cy="623846"/>
              </a:xfrm>
            </p:grpSpPr>
            <p:sp>
              <p:nvSpPr>
                <p:cNvPr id="8488" name="Google Shape;8488;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95" name="Google Shape;8495;p59"/>
          <p:cNvGrpSpPr/>
          <p:nvPr/>
        </p:nvGrpSpPr>
        <p:grpSpPr>
          <a:xfrm>
            <a:off x="4013304" y="970938"/>
            <a:ext cx="712557" cy="785901"/>
            <a:chOff x="4206459" y="1191441"/>
            <a:chExt cx="712557" cy="785901"/>
          </a:xfrm>
        </p:grpSpPr>
        <p:sp>
          <p:nvSpPr>
            <p:cNvPr id="8496" name="Google Shape;8496;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0" name="Google Shape;8500;p59"/>
            <p:cNvGrpSpPr/>
            <p:nvPr/>
          </p:nvGrpSpPr>
          <p:grpSpPr>
            <a:xfrm>
              <a:off x="4644280" y="1290523"/>
              <a:ext cx="143716" cy="29463"/>
              <a:chOff x="4644280" y="1290523"/>
              <a:chExt cx="143716" cy="29463"/>
            </a:xfrm>
          </p:grpSpPr>
          <p:sp>
            <p:nvSpPr>
              <p:cNvPr id="8501" name="Google Shape;8501;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59"/>
            <p:cNvGrpSpPr/>
            <p:nvPr/>
          </p:nvGrpSpPr>
          <p:grpSpPr>
            <a:xfrm>
              <a:off x="4356567" y="1191441"/>
              <a:ext cx="143690" cy="29488"/>
              <a:chOff x="4356567" y="1191441"/>
              <a:chExt cx="143690" cy="29488"/>
            </a:xfrm>
          </p:grpSpPr>
          <p:sp>
            <p:nvSpPr>
              <p:cNvPr id="8506" name="Google Shape;8506;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9"/>
            <p:cNvGrpSpPr/>
            <p:nvPr/>
          </p:nvGrpSpPr>
          <p:grpSpPr>
            <a:xfrm>
              <a:off x="4339009" y="1863727"/>
              <a:ext cx="143703" cy="29476"/>
              <a:chOff x="4339009" y="1863727"/>
              <a:chExt cx="143703" cy="29476"/>
            </a:xfrm>
          </p:grpSpPr>
          <p:sp>
            <p:nvSpPr>
              <p:cNvPr id="8511" name="Google Shape;8511;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59"/>
            <p:cNvGrpSpPr/>
            <p:nvPr/>
          </p:nvGrpSpPr>
          <p:grpSpPr>
            <a:xfrm>
              <a:off x="4206459" y="1607315"/>
              <a:ext cx="29539" cy="142899"/>
              <a:chOff x="4206459" y="1607315"/>
              <a:chExt cx="29539" cy="142899"/>
            </a:xfrm>
          </p:grpSpPr>
          <p:sp>
            <p:nvSpPr>
              <p:cNvPr id="8516" name="Google Shape;8516;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0" name="Google Shape;8520;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4" name="Google Shape;8524;p59"/>
            <p:cNvGrpSpPr/>
            <p:nvPr/>
          </p:nvGrpSpPr>
          <p:grpSpPr>
            <a:xfrm>
              <a:off x="4889463" y="1423737"/>
              <a:ext cx="29552" cy="142899"/>
              <a:chOff x="4889463" y="1423737"/>
              <a:chExt cx="29552" cy="142899"/>
            </a:xfrm>
          </p:grpSpPr>
          <p:sp>
            <p:nvSpPr>
              <p:cNvPr id="8525" name="Google Shape;8525;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9"/>
            <p:cNvGrpSpPr/>
            <p:nvPr/>
          </p:nvGrpSpPr>
          <p:grpSpPr>
            <a:xfrm>
              <a:off x="4771663" y="1876896"/>
              <a:ext cx="108651" cy="100447"/>
              <a:chOff x="4771663" y="1876896"/>
              <a:chExt cx="108651" cy="100447"/>
            </a:xfrm>
          </p:grpSpPr>
          <p:sp>
            <p:nvSpPr>
              <p:cNvPr id="8530" name="Google Shape;8530;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4" name="Google Shape;8534;p59"/>
          <p:cNvGrpSpPr/>
          <p:nvPr/>
        </p:nvGrpSpPr>
        <p:grpSpPr>
          <a:xfrm>
            <a:off x="4008780" y="1854161"/>
            <a:ext cx="791287" cy="720350"/>
            <a:chOff x="267375" y="1071875"/>
            <a:chExt cx="470500" cy="428550"/>
          </a:xfrm>
        </p:grpSpPr>
        <p:sp>
          <p:nvSpPr>
            <p:cNvPr id="8535" name="Google Shape;8535;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59"/>
          <p:cNvGrpSpPr/>
          <p:nvPr/>
        </p:nvGrpSpPr>
        <p:grpSpPr>
          <a:xfrm>
            <a:off x="709275" y="3498791"/>
            <a:ext cx="1408444" cy="673166"/>
            <a:chOff x="712664" y="3693287"/>
            <a:chExt cx="1460738" cy="698160"/>
          </a:xfrm>
        </p:grpSpPr>
        <p:grpSp>
          <p:nvGrpSpPr>
            <p:cNvPr id="8544" name="Google Shape;8544;p59"/>
            <p:cNvGrpSpPr/>
            <p:nvPr/>
          </p:nvGrpSpPr>
          <p:grpSpPr>
            <a:xfrm>
              <a:off x="1380079" y="4133090"/>
              <a:ext cx="234048" cy="258099"/>
              <a:chOff x="1380079" y="4133090"/>
              <a:chExt cx="234048" cy="258099"/>
            </a:xfrm>
          </p:grpSpPr>
          <p:sp>
            <p:nvSpPr>
              <p:cNvPr id="8545" name="Google Shape;8545;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59"/>
            <p:cNvGrpSpPr/>
            <p:nvPr/>
          </p:nvGrpSpPr>
          <p:grpSpPr>
            <a:xfrm>
              <a:off x="884610" y="3864082"/>
              <a:ext cx="1118583" cy="527293"/>
              <a:chOff x="890961" y="3865463"/>
              <a:chExt cx="1115237" cy="525715"/>
            </a:xfrm>
          </p:grpSpPr>
          <p:sp>
            <p:nvSpPr>
              <p:cNvPr id="8549" name="Google Shape;8549;p59"/>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9"/>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9"/>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59"/>
            <p:cNvGrpSpPr/>
            <p:nvPr/>
          </p:nvGrpSpPr>
          <p:grpSpPr>
            <a:xfrm>
              <a:off x="712664" y="3693287"/>
              <a:ext cx="1460738" cy="698160"/>
              <a:chOff x="712664" y="3693025"/>
              <a:chExt cx="1460738" cy="698160"/>
            </a:xfrm>
          </p:grpSpPr>
          <p:sp>
            <p:nvSpPr>
              <p:cNvPr id="8553" name="Google Shape;8553;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9" name="Google Shape;8559;p59"/>
          <p:cNvGrpSpPr/>
          <p:nvPr/>
        </p:nvGrpSpPr>
        <p:grpSpPr>
          <a:xfrm>
            <a:off x="3146990" y="970938"/>
            <a:ext cx="795485" cy="738831"/>
            <a:chOff x="3348603" y="1236445"/>
            <a:chExt cx="749256" cy="695894"/>
          </a:xfrm>
        </p:grpSpPr>
        <p:grpSp>
          <p:nvGrpSpPr>
            <p:cNvPr id="8560" name="Google Shape;8560;p59"/>
            <p:cNvGrpSpPr/>
            <p:nvPr/>
          </p:nvGrpSpPr>
          <p:grpSpPr>
            <a:xfrm>
              <a:off x="3583779" y="1236445"/>
              <a:ext cx="293795" cy="285811"/>
              <a:chOff x="3750225" y="1774000"/>
              <a:chExt cx="149575" cy="145525"/>
            </a:xfrm>
          </p:grpSpPr>
          <p:sp>
            <p:nvSpPr>
              <p:cNvPr id="8561" name="Google Shape;8561;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59"/>
            <p:cNvGrpSpPr/>
            <p:nvPr/>
          </p:nvGrpSpPr>
          <p:grpSpPr>
            <a:xfrm>
              <a:off x="3775534" y="1462599"/>
              <a:ext cx="322325" cy="285958"/>
              <a:chOff x="3847850" y="1889150"/>
              <a:chExt cx="164100" cy="145600"/>
            </a:xfrm>
          </p:grpSpPr>
          <p:sp>
            <p:nvSpPr>
              <p:cNvPr id="8564" name="Google Shape;8564;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6" name="Google Shape;8566;p59"/>
            <p:cNvGrpSpPr/>
            <p:nvPr/>
          </p:nvGrpSpPr>
          <p:grpSpPr>
            <a:xfrm>
              <a:off x="3545329" y="1646528"/>
              <a:ext cx="293746" cy="285811"/>
              <a:chOff x="3730650" y="1982800"/>
              <a:chExt cx="149550" cy="145525"/>
            </a:xfrm>
          </p:grpSpPr>
          <p:sp>
            <p:nvSpPr>
              <p:cNvPr id="8567" name="Google Shape;8567;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59"/>
            <p:cNvGrpSpPr/>
            <p:nvPr/>
          </p:nvGrpSpPr>
          <p:grpSpPr>
            <a:xfrm>
              <a:off x="3348603" y="1415046"/>
              <a:ext cx="294384" cy="284387"/>
              <a:chOff x="3630494" y="1864938"/>
              <a:chExt cx="149875" cy="144800"/>
            </a:xfrm>
          </p:grpSpPr>
          <p:sp>
            <p:nvSpPr>
              <p:cNvPr id="8570" name="Google Shape;8570;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2" name="Google Shape;8572;p59"/>
          <p:cNvGrpSpPr/>
          <p:nvPr/>
        </p:nvGrpSpPr>
        <p:grpSpPr>
          <a:xfrm>
            <a:off x="2268517" y="3493834"/>
            <a:ext cx="1324924" cy="678123"/>
            <a:chOff x="2413923" y="3711366"/>
            <a:chExt cx="1374117" cy="703301"/>
          </a:xfrm>
        </p:grpSpPr>
        <p:grpSp>
          <p:nvGrpSpPr>
            <p:cNvPr id="8573" name="Google Shape;8573;p59"/>
            <p:cNvGrpSpPr/>
            <p:nvPr/>
          </p:nvGrpSpPr>
          <p:grpSpPr>
            <a:xfrm>
              <a:off x="2413923" y="3711366"/>
              <a:ext cx="1374117" cy="703301"/>
              <a:chOff x="2413923" y="3711366"/>
              <a:chExt cx="1374117" cy="703301"/>
            </a:xfrm>
          </p:grpSpPr>
          <p:sp>
            <p:nvSpPr>
              <p:cNvPr id="8574" name="Google Shape;8574;p59"/>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5" name="Google Shape;8575;p59"/>
              <p:cNvGrpSpPr/>
              <p:nvPr/>
            </p:nvGrpSpPr>
            <p:grpSpPr>
              <a:xfrm>
                <a:off x="2600284" y="3808654"/>
                <a:ext cx="234394" cy="137897"/>
                <a:chOff x="2600284" y="3808654"/>
                <a:chExt cx="234394" cy="137897"/>
              </a:xfrm>
            </p:grpSpPr>
            <p:sp>
              <p:nvSpPr>
                <p:cNvPr id="8576" name="Google Shape;8576;p59"/>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77" name="Google Shape;8577;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78" name="Google Shape;8578;p59"/>
              <p:cNvGrpSpPr/>
              <p:nvPr/>
            </p:nvGrpSpPr>
            <p:grpSpPr>
              <a:xfrm>
                <a:off x="3359659" y="3805664"/>
                <a:ext cx="232294" cy="140888"/>
                <a:chOff x="3359659" y="3805664"/>
                <a:chExt cx="232294" cy="140888"/>
              </a:xfrm>
            </p:grpSpPr>
            <p:sp>
              <p:nvSpPr>
                <p:cNvPr id="8579" name="Google Shape;8579;p59"/>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0" name="Google Shape;8580;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81" name="Google Shape;8581;p59"/>
              <p:cNvGrpSpPr/>
              <p:nvPr/>
            </p:nvGrpSpPr>
            <p:grpSpPr>
              <a:xfrm>
                <a:off x="3067316" y="3711366"/>
                <a:ext cx="66788" cy="166697"/>
                <a:chOff x="3067316" y="3711366"/>
                <a:chExt cx="66788" cy="166697"/>
              </a:xfrm>
            </p:grpSpPr>
            <p:sp>
              <p:nvSpPr>
                <p:cNvPr id="8582" name="Google Shape;8582;p59"/>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3" name="Google Shape;8583;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84" name="Google Shape;8584;p59"/>
              <p:cNvGrpSpPr/>
              <p:nvPr/>
            </p:nvGrpSpPr>
            <p:grpSpPr>
              <a:xfrm>
                <a:off x="2413923" y="4058666"/>
                <a:ext cx="224007" cy="66788"/>
                <a:chOff x="2413923" y="4058666"/>
                <a:chExt cx="224007" cy="66788"/>
              </a:xfrm>
            </p:grpSpPr>
            <p:sp>
              <p:nvSpPr>
                <p:cNvPr id="8585" name="Google Shape;8585;p59"/>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6" name="Google Shape;8586;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87" name="Google Shape;8587;p59"/>
              <p:cNvGrpSpPr/>
              <p:nvPr/>
            </p:nvGrpSpPr>
            <p:grpSpPr>
              <a:xfrm>
                <a:off x="3564643" y="4058666"/>
                <a:ext cx="223397" cy="66788"/>
                <a:chOff x="3564643" y="4058666"/>
                <a:chExt cx="223397" cy="66788"/>
              </a:xfrm>
            </p:grpSpPr>
            <p:sp>
              <p:nvSpPr>
                <p:cNvPr id="8588" name="Google Shape;8588;p59"/>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9" name="Google Shape;8589;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590" name="Google Shape;8590;p59"/>
            <p:cNvGrpSpPr/>
            <p:nvPr/>
          </p:nvGrpSpPr>
          <p:grpSpPr>
            <a:xfrm>
              <a:off x="2633353" y="3965763"/>
              <a:ext cx="934017" cy="445681"/>
              <a:chOff x="2633353" y="3965763"/>
              <a:chExt cx="934017" cy="445681"/>
            </a:xfrm>
          </p:grpSpPr>
          <p:sp>
            <p:nvSpPr>
              <p:cNvPr id="8591" name="Google Shape;8591;p59"/>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9"/>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3" name="Google Shape;8593;p59"/>
          <p:cNvGrpSpPr/>
          <p:nvPr/>
        </p:nvGrpSpPr>
        <p:grpSpPr>
          <a:xfrm>
            <a:off x="6392789" y="1044382"/>
            <a:ext cx="1131087" cy="587383"/>
            <a:chOff x="238125" y="999450"/>
            <a:chExt cx="7140700" cy="3708225"/>
          </a:xfrm>
        </p:grpSpPr>
        <p:sp>
          <p:nvSpPr>
            <p:cNvPr id="8594" name="Google Shape;8594;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9"/>
          <p:cNvGrpSpPr/>
          <p:nvPr/>
        </p:nvGrpSpPr>
        <p:grpSpPr>
          <a:xfrm>
            <a:off x="3744240" y="3493876"/>
            <a:ext cx="1375854" cy="678131"/>
            <a:chOff x="3913765" y="3641905"/>
            <a:chExt cx="1522805" cy="750560"/>
          </a:xfrm>
        </p:grpSpPr>
        <p:grpSp>
          <p:nvGrpSpPr>
            <p:cNvPr id="8604" name="Google Shape;8604;p59"/>
            <p:cNvGrpSpPr/>
            <p:nvPr/>
          </p:nvGrpSpPr>
          <p:grpSpPr>
            <a:xfrm>
              <a:off x="3913765" y="3997002"/>
              <a:ext cx="1522805" cy="395463"/>
              <a:chOff x="3913765" y="3997002"/>
              <a:chExt cx="1522805" cy="395463"/>
            </a:xfrm>
          </p:grpSpPr>
          <p:grpSp>
            <p:nvGrpSpPr>
              <p:cNvPr id="8605" name="Google Shape;8605;p59"/>
              <p:cNvGrpSpPr/>
              <p:nvPr/>
            </p:nvGrpSpPr>
            <p:grpSpPr>
              <a:xfrm>
                <a:off x="3913765" y="4138659"/>
                <a:ext cx="507602" cy="253806"/>
                <a:chOff x="3913765" y="4138659"/>
                <a:chExt cx="507602" cy="253806"/>
              </a:xfrm>
            </p:grpSpPr>
            <p:sp>
              <p:nvSpPr>
                <p:cNvPr id="8606" name="Google Shape;8606;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608" name="Google Shape;8608;p59"/>
              <p:cNvGrpSpPr/>
              <p:nvPr/>
            </p:nvGrpSpPr>
            <p:grpSpPr>
              <a:xfrm>
                <a:off x="4421361" y="3997002"/>
                <a:ext cx="507618" cy="395463"/>
                <a:chOff x="4421361" y="3997002"/>
                <a:chExt cx="507618" cy="395463"/>
              </a:xfrm>
            </p:grpSpPr>
            <p:sp>
              <p:nvSpPr>
                <p:cNvPr id="8609" name="Google Shape;8609;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59"/>
              <p:cNvGrpSpPr/>
              <p:nvPr/>
            </p:nvGrpSpPr>
            <p:grpSpPr>
              <a:xfrm>
                <a:off x="4928973" y="4189418"/>
                <a:ext cx="507596" cy="203047"/>
                <a:chOff x="4928973" y="4189418"/>
                <a:chExt cx="507596" cy="203047"/>
              </a:xfrm>
            </p:grpSpPr>
            <p:sp>
              <p:nvSpPr>
                <p:cNvPr id="8612" name="Google Shape;8612;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4" name="Google Shape;8614;p59"/>
            <p:cNvGrpSpPr/>
            <p:nvPr/>
          </p:nvGrpSpPr>
          <p:grpSpPr>
            <a:xfrm>
              <a:off x="4482186" y="3641905"/>
              <a:ext cx="397605" cy="349784"/>
              <a:chOff x="2906375" y="1159725"/>
              <a:chExt cx="1860575" cy="1636800"/>
            </a:xfrm>
          </p:grpSpPr>
          <p:sp>
            <p:nvSpPr>
              <p:cNvPr id="8615" name="Google Shape;8615;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9" name="Google Shape;8619;p59"/>
          <p:cNvGrpSpPr/>
          <p:nvPr/>
        </p:nvGrpSpPr>
        <p:grpSpPr>
          <a:xfrm>
            <a:off x="6528949" y="1853803"/>
            <a:ext cx="940737" cy="721067"/>
            <a:chOff x="6599718" y="2068734"/>
            <a:chExt cx="940737" cy="721067"/>
          </a:xfrm>
        </p:grpSpPr>
        <p:sp>
          <p:nvSpPr>
            <p:cNvPr id="8620" name="Google Shape;8620;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6" name="Google Shape;8626;p59"/>
            <p:cNvGrpSpPr/>
            <p:nvPr/>
          </p:nvGrpSpPr>
          <p:grpSpPr>
            <a:xfrm>
              <a:off x="6836957" y="2068734"/>
              <a:ext cx="461892" cy="721067"/>
              <a:chOff x="6836957" y="2068734"/>
              <a:chExt cx="461892" cy="721067"/>
            </a:xfrm>
          </p:grpSpPr>
          <p:sp>
            <p:nvSpPr>
              <p:cNvPr id="8627" name="Google Shape;8627;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3" name="Google Shape;8633;p59"/>
              <p:cNvGrpSpPr/>
              <p:nvPr/>
            </p:nvGrpSpPr>
            <p:grpSpPr>
              <a:xfrm>
                <a:off x="6836957" y="2068734"/>
                <a:ext cx="461892" cy="721067"/>
                <a:chOff x="6836957" y="2068734"/>
                <a:chExt cx="461892" cy="721067"/>
              </a:xfrm>
            </p:grpSpPr>
            <p:sp>
              <p:nvSpPr>
                <p:cNvPr id="8634" name="Google Shape;8634;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41" name="Google Shape;8641;p59"/>
          <p:cNvGrpSpPr/>
          <p:nvPr/>
        </p:nvGrpSpPr>
        <p:grpSpPr>
          <a:xfrm>
            <a:off x="2412267" y="1858149"/>
            <a:ext cx="712577" cy="712374"/>
            <a:chOff x="2559249" y="2069323"/>
            <a:chExt cx="685566" cy="685634"/>
          </a:xfrm>
        </p:grpSpPr>
        <p:sp>
          <p:nvSpPr>
            <p:cNvPr id="8642" name="Google Shape;8642;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59"/>
          <p:cNvGrpSpPr/>
          <p:nvPr/>
        </p:nvGrpSpPr>
        <p:grpSpPr>
          <a:xfrm>
            <a:off x="7594705" y="970938"/>
            <a:ext cx="845645" cy="711911"/>
            <a:chOff x="951975" y="315800"/>
            <a:chExt cx="5860325" cy="4933550"/>
          </a:xfrm>
        </p:grpSpPr>
        <p:sp>
          <p:nvSpPr>
            <p:cNvPr id="8656" name="Google Shape;8656;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59"/>
          <p:cNvGrpSpPr/>
          <p:nvPr/>
        </p:nvGrpSpPr>
        <p:grpSpPr>
          <a:xfrm>
            <a:off x="3691834" y="2707047"/>
            <a:ext cx="1617932" cy="621701"/>
            <a:chOff x="3862800" y="3038525"/>
            <a:chExt cx="1329006" cy="510680"/>
          </a:xfrm>
        </p:grpSpPr>
        <p:sp>
          <p:nvSpPr>
            <p:cNvPr id="8665" name="Google Shape;8665;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7" name="Google Shape;8667;p59"/>
            <p:cNvGrpSpPr/>
            <p:nvPr/>
          </p:nvGrpSpPr>
          <p:grpSpPr>
            <a:xfrm>
              <a:off x="3967075" y="3040337"/>
              <a:ext cx="1019927" cy="402126"/>
              <a:chOff x="3967075" y="3040337"/>
              <a:chExt cx="1019927" cy="402126"/>
            </a:xfrm>
          </p:grpSpPr>
          <p:sp>
            <p:nvSpPr>
              <p:cNvPr id="8668" name="Google Shape;8668;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59"/>
            <p:cNvGrpSpPr/>
            <p:nvPr/>
          </p:nvGrpSpPr>
          <p:grpSpPr>
            <a:xfrm>
              <a:off x="4186700" y="3040337"/>
              <a:ext cx="390475" cy="183289"/>
              <a:chOff x="4186700" y="3040337"/>
              <a:chExt cx="390475" cy="183289"/>
            </a:xfrm>
          </p:grpSpPr>
          <p:sp>
            <p:nvSpPr>
              <p:cNvPr id="8671" name="Google Shape;8671;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59"/>
            <p:cNvGrpSpPr/>
            <p:nvPr/>
          </p:nvGrpSpPr>
          <p:grpSpPr>
            <a:xfrm>
              <a:off x="4073727" y="3040337"/>
              <a:ext cx="697794" cy="296263"/>
              <a:chOff x="4073727" y="3040337"/>
              <a:chExt cx="697794" cy="296263"/>
            </a:xfrm>
          </p:grpSpPr>
          <p:sp>
            <p:nvSpPr>
              <p:cNvPr id="8674" name="Google Shape;8674;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59"/>
            <p:cNvGrpSpPr/>
            <p:nvPr/>
          </p:nvGrpSpPr>
          <p:grpSpPr>
            <a:xfrm>
              <a:off x="3862800" y="3038525"/>
              <a:ext cx="1329006" cy="510680"/>
              <a:chOff x="3862800" y="3038525"/>
              <a:chExt cx="1329006" cy="510680"/>
            </a:xfrm>
          </p:grpSpPr>
          <p:sp>
            <p:nvSpPr>
              <p:cNvPr id="8677" name="Google Shape;8677;p59"/>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9"/>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9" name="Google Shape;8679;p59"/>
          <p:cNvGrpSpPr/>
          <p:nvPr/>
        </p:nvGrpSpPr>
        <p:grpSpPr>
          <a:xfrm>
            <a:off x="700156" y="970938"/>
            <a:ext cx="883205" cy="775176"/>
            <a:chOff x="649648" y="271400"/>
            <a:chExt cx="6215377" cy="5455143"/>
          </a:xfrm>
        </p:grpSpPr>
        <p:sp>
          <p:nvSpPr>
            <p:cNvPr id="8680" name="Google Shape;8680;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9"/>
          <p:cNvGrpSpPr/>
          <p:nvPr/>
        </p:nvGrpSpPr>
        <p:grpSpPr>
          <a:xfrm>
            <a:off x="2308457" y="970938"/>
            <a:ext cx="767704" cy="815489"/>
            <a:chOff x="2499700" y="1135950"/>
            <a:chExt cx="732402" cy="777990"/>
          </a:xfrm>
        </p:grpSpPr>
        <p:grpSp>
          <p:nvGrpSpPr>
            <p:cNvPr id="8693" name="Google Shape;8693;p59"/>
            <p:cNvGrpSpPr/>
            <p:nvPr/>
          </p:nvGrpSpPr>
          <p:grpSpPr>
            <a:xfrm>
              <a:off x="2499700" y="1135950"/>
              <a:ext cx="732402" cy="694705"/>
              <a:chOff x="2499700" y="1135950"/>
              <a:chExt cx="732402" cy="694705"/>
            </a:xfrm>
          </p:grpSpPr>
          <p:sp>
            <p:nvSpPr>
              <p:cNvPr id="8694" name="Google Shape;8694;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59"/>
            <p:cNvGrpSpPr/>
            <p:nvPr/>
          </p:nvGrpSpPr>
          <p:grpSpPr>
            <a:xfrm>
              <a:off x="2517909" y="1188726"/>
              <a:ext cx="702702" cy="725214"/>
              <a:chOff x="2517909" y="1188726"/>
              <a:chExt cx="702702" cy="725214"/>
            </a:xfrm>
          </p:grpSpPr>
          <p:sp>
            <p:nvSpPr>
              <p:cNvPr id="8722" name="Google Shape;8722;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7" name="Google Shape;8727;p59"/>
          <p:cNvGrpSpPr/>
          <p:nvPr/>
        </p:nvGrpSpPr>
        <p:grpSpPr>
          <a:xfrm>
            <a:off x="1654189" y="970938"/>
            <a:ext cx="583439" cy="870229"/>
            <a:chOff x="1716825" y="1121550"/>
            <a:chExt cx="622800" cy="928938"/>
          </a:xfrm>
        </p:grpSpPr>
        <p:grpSp>
          <p:nvGrpSpPr>
            <p:cNvPr id="8728" name="Google Shape;8728;p59"/>
            <p:cNvGrpSpPr/>
            <p:nvPr/>
          </p:nvGrpSpPr>
          <p:grpSpPr>
            <a:xfrm>
              <a:off x="1716825" y="1121550"/>
              <a:ext cx="622800" cy="928938"/>
              <a:chOff x="1716825" y="1121550"/>
              <a:chExt cx="622800" cy="928938"/>
            </a:xfrm>
          </p:grpSpPr>
          <p:cxnSp>
            <p:nvCxnSpPr>
              <p:cNvPr id="8729" name="Google Shape;8729;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730" name="Google Shape;8730;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59"/>
            <p:cNvGrpSpPr/>
            <p:nvPr/>
          </p:nvGrpSpPr>
          <p:grpSpPr>
            <a:xfrm>
              <a:off x="1768050" y="1172775"/>
              <a:ext cx="520200" cy="832000"/>
              <a:chOff x="1768050" y="1172775"/>
              <a:chExt cx="520200" cy="832000"/>
            </a:xfrm>
          </p:grpSpPr>
          <p:cxnSp>
            <p:nvCxnSpPr>
              <p:cNvPr id="8732" name="Google Shape;8732;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733" name="Google Shape;8733;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59"/>
            <p:cNvGrpSpPr/>
            <p:nvPr/>
          </p:nvGrpSpPr>
          <p:grpSpPr>
            <a:xfrm>
              <a:off x="1820100" y="1225475"/>
              <a:ext cx="416400" cy="729575"/>
              <a:chOff x="1820100" y="1225475"/>
              <a:chExt cx="416400" cy="729575"/>
            </a:xfrm>
          </p:grpSpPr>
          <p:cxnSp>
            <p:nvCxnSpPr>
              <p:cNvPr id="8735" name="Google Shape;8735;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736" name="Google Shape;8736;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9"/>
            <p:cNvGrpSpPr/>
            <p:nvPr/>
          </p:nvGrpSpPr>
          <p:grpSpPr>
            <a:xfrm>
              <a:off x="1874250" y="1278825"/>
              <a:ext cx="308100" cy="605275"/>
              <a:chOff x="1874250" y="1278825"/>
              <a:chExt cx="308100" cy="605275"/>
            </a:xfrm>
          </p:grpSpPr>
          <p:cxnSp>
            <p:nvCxnSpPr>
              <p:cNvPr id="8738" name="Google Shape;8738;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739" name="Google Shape;8739;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0" name="Google Shape;8740;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59"/>
          <p:cNvGrpSpPr/>
          <p:nvPr/>
        </p:nvGrpSpPr>
        <p:grpSpPr>
          <a:xfrm>
            <a:off x="1574012" y="1857260"/>
            <a:ext cx="739072" cy="714152"/>
            <a:chOff x="4334725" y="1355875"/>
            <a:chExt cx="3106650" cy="3001900"/>
          </a:xfrm>
        </p:grpSpPr>
        <p:grpSp>
          <p:nvGrpSpPr>
            <p:cNvPr id="8742" name="Google Shape;8742;p59"/>
            <p:cNvGrpSpPr/>
            <p:nvPr/>
          </p:nvGrpSpPr>
          <p:grpSpPr>
            <a:xfrm>
              <a:off x="4516050" y="1724875"/>
              <a:ext cx="2693725" cy="2632900"/>
              <a:chOff x="4516050" y="1724875"/>
              <a:chExt cx="2693725" cy="2632900"/>
            </a:xfrm>
          </p:grpSpPr>
          <p:sp>
            <p:nvSpPr>
              <p:cNvPr id="8743" name="Google Shape;8743;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59"/>
            <p:cNvGrpSpPr/>
            <p:nvPr/>
          </p:nvGrpSpPr>
          <p:grpSpPr>
            <a:xfrm>
              <a:off x="4334725" y="1355875"/>
              <a:ext cx="3106650" cy="2709650"/>
              <a:chOff x="4334725" y="1355875"/>
              <a:chExt cx="3106650" cy="2709650"/>
            </a:xfrm>
          </p:grpSpPr>
          <p:sp>
            <p:nvSpPr>
              <p:cNvPr id="8747" name="Google Shape;8747;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0" name="Google Shape;8750;p59"/>
          <p:cNvGrpSpPr/>
          <p:nvPr/>
        </p:nvGrpSpPr>
        <p:grpSpPr>
          <a:xfrm>
            <a:off x="7690961" y="3488031"/>
            <a:ext cx="312074" cy="684173"/>
            <a:chOff x="7645573" y="3754300"/>
            <a:chExt cx="293855" cy="644170"/>
          </a:xfrm>
        </p:grpSpPr>
        <p:sp>
          <p:nvSpPr>
            <p:cNvPr id="8751" name="Google Shape;8751;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59"/>
          <p:cNvGrpSpPr/>
          <p:nvPr/>
        </p:nvGrpSpPr>
        <p:grpSpPr>
          <a:xfrm>
            <a:off x="5612949" y="970938"/>
            <a:ext cx="709011" cy="739359"/>
            <a:chOff x="5830645" y="1256617"/>
            <a:chExt cx="530340" cy="553040"/>
          </a:xfrm>
        </p:grpSpPr>
        <p:grpSp>
          <p:nvGrpSpPr>
            <p:cNvPr id="8754" name="Google Shape;8754;p59"/>
            <p:cNvGrpSpPr/>
            <p:nvPr/>
          </p:nvGrpSpPr>
          <p:grpSpPr>
            <a:xfrm>
              <a:off x="5830645" y="1256617"/>
              <a:ext cx="259743" cy="269909"/>
              <a:chOff x="5830645" y="1256617"/>
              <a:chExt cx="259743" cy="269909"/>
            </a:xfrm>
          </p:grpSpPr>
          <p:sp>
            <p:nvSpPr>
              <p:cNvPr id="8755" name="Google Shape;8755;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59"/>
            <p:cNvGrpSpPr/>
            <p:nvPr/>
          </p:nvGrpSpPr>
          <p:grpSpPr>
            <a:xfrm>
              <a:off x="6101293" y="1256617"/>
              <a:ext cx="259692" cy="269909"/>
              <a:chOff x="6101293" y="1256617"/>
              <a:chExt cx="259692" cy="269909"/>
            </a:xfrm>
          </p:grpSpPr>
          <p:sp>
            <p:nvSpPr>
              <p:cNvPr id="8758" name="Google Shape;8758;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9"/>
            <p:cNvGrpSpPr/>
            <p:nvPr/>
          </p:nvGrpSpPr>
          <p:grpSpPr>
            <a:xfrm>
              <a:off x="5830645" y="1539749"/>
              <a:ext cx="259692" cy="269909"/>
              <a:chOff x="5830645" y="1539749"/>
              <a:chExt cx="259692" cy="269909"/>
            </a:xfrm>
          </p:grpSpPr>
          <p:sp>
            <p:nvSpPr>
              <p:cNvPr id="8761" name="Google Shape;8761;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59"/>
            <p:cNvGrpSpPr/>
            <p:nvPr/>
          </p:nvGrpSpPr>
          <p:grpSpPr>
            <a:xfrm>
              <a:off x="6101293" y="1539749"/>
              <a:ext cx="259692" cy="269909"/>
              <a:chOff x="6101293" y="1539749"/>
              <a:chExt cx="259692" cy="269909"/>
            </a:xfrm>
          </p:grpSpPr>
          <p:sp>
            <p:nvSpPr>
              <p:cNvPr id="8764" name="Google Shape;8764;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6" name="Google Shape;8766;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59"/>
          <p:cNvGrpSpPr/>
          <p:nvPr/>
        </p:nvGrpSpPr>
        <p:grpSpPr>
          <a:xfrm>
            <a:off x="714444" y="2707054"/>
            <a:ext cx="1452955" cy="621360"/>
            <a:chOff x="732422" y="2990152"/>
            <a:chExt cx="1337773" cy="572102"/>
          </a:xfrm>
        </p:grpSpPr>
        <p:sp>
          <p:nvSpPr>
            <p:cNvPr id="8768" name="Google Shape;8768;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777"/>
        <p:cNvGrpSpPr/>
        <p:nvPr/>
      </p:nvGrpSpPr>
      <p:grpSpPr>
        <a:xfrm>
          <a:off x="0" y="0"/>
          <a:ext cx="0" cy="0"/>
          <a:chOff x="0" y="0"/>
          <a:chExt cx="0" cy="0"/>
        </a:xfrm>
      </p:grpSpPr>
      <p:grpSp>
        <p:nvGrpSpPr>
          <p:cNvPr id="8778" name="Google Shape;8778;p60"/>
          <p:cNvGrpSpPr/>
          <p:nvPr/>
        </p:nvGrpSpPr>
        <p:grpSpPr>
          <a:xfrm>
            <a:off x="708579" y="965872"/>
            <a:ext cx="1636188" cy="1526215"/>
            <a:chOff x="729238" y="1179665"/>
            <a:chExt cx="1636188" cy="1526215"/>
          </a:xfrm>
        </p:grpSpPr>
        <p:grpSp>
          <p:nvGrpSpPr>
            <p:cNvPr id="8779" name="Google Shape;8779;p60"/>
            <p:cNvGrpSpPr/>
            <p:nvPr/>
          </p:nvGrpSpPr>
          <p:grpSpPr>
            <a:xfrm>
              <a:off x="729238" y="1179665"/>
              <a:ext cx="80771" cy="1526215"/>
              <a:chOff x="729238" y="1179665"/>
              <a:chExt cx="80771" cy="1526215"/>
            </a:xfrm>
          </p:grpSpPr>
          <p:sp>
            <p:nvSpPr>
              <p:cNvPr id="8780" name="Google Shape;8780;p60"/>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0"/>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0"/>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0"/>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0"/>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0"/>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0"/>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0"/>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0"/>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0"/>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60"/>
            <p:cNvGrpSpPr/>
            <p:nvPr/>
          </p:nvGrpSpPr>
          <p:grpSpPr>
            <a:xfrm>
              <a:off x="903098" y="1179665"/>
              <a:ext cx="80771" cy="1526215"/>
              <a:chOff x="903098" y="1179665"/>
              <a:chExt cx="80771" cy="1526215"/>
            </a:xfrm>
          </p:grpSpPr>
          <p:sp>
            <p:nvSpPr>
              <p:cNvPr id="8791" name="Google Shape;8791;p60"/>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0"/>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0"/>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0"/>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0"/>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0"/>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0"/>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0"/>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0"/>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0"/>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60"/>
            <p:cNvGrpSpPr/>
            <p:nvPr/>
          </p:nvGrpSpPr>
          <p:grpSpPr>
            <a:xfrm>
              <a:off x="1076958" y="1179665"/>
              <a:ext cx="80771" cy="1526215"/>
              <a:chOff x="1076958" y="1179665"/>
              <a:chExt cx="80771" cy="1526215"/>
            </a:xfrm>
          </p:grpSpPr>
          <p:sp>
            <p:nvSpPr>
              <p:cNvPr id="8802" name="Google Shape;8802;p60"/>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0"/>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0"/>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0"/>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0"/>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0"/>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0"/>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0"/>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0"/>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0"/>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0"/>
            <p:cNvGrpSpPr/>
            <p:nvPr/>
          </p:nvGrpSpPr>
          <p:grpSpPr>
            <a:xfrm>
              <a:off x="1247707" y="1179665"/>
              <a:ext cx="80771" cy="1526215"/>
              <a:chOff x="1247707" y="1179665"/>
              <a:chExt cx="80771" cy="1526215"/>
            </a:xfrm>
          </p:grpSpPr>
          <p:sp>
            <p:nvSpPr>
              <p:cNvPr id="8813" name="Google Shape;8813;p60"/>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0"/>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0"/>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0"/>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0"/>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0"/>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0"/>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0"/>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0"/>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0"/>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0"/>
            <p:cNvGrpSpPr/>
            <p:nvPr/>
          </p:nvGrpSpPr>
          <p:grpSpPr>
            <a:xfrm>
              <a:off x="1421567" y="1179665"/>
              <a:ext cx="80771" cy="1526215"/>
              <a:chOff x="1421567" y="1179665"/>
              <a:chExt cx="80771" cy="1526215"/>
            </a:xfrm>
          </p:grpSpPr>
          <p:sp>
            <p:nvSpPr>
              <p:cNvPr id="8824" name="Google Shape;8824;p60"/>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0"/>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0"/>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0"/>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0"/>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0"/>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0"/>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0"/>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0"/>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0"/>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60"/>
            <p:cNvGrpSpPr/>
            <p:nvPr/>
          </p:nvGrpSpPr>
          <p:grpSpPr>
            <a:xfrm>
              <a:off x="1592327" y="1179665"/>
              <a:ext cx="80771" cy="1526215"/>
              <a:chOff x="1592327" y="1179665"/>
              <a:chExt cx="80771" cy="1526215"/>
            </a:xfrm>
          </p:grpSpPr>
          <p:sp>
            <p:nvSpPr>
              <p:cNvPr id="8835" name="Google Shape;8835;p60"/>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0"/>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0"/>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0"/>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0"/>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0"/>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0"/>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0"/>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0"/>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0"/>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0"/>
            <p:cNvGrpSpPr/>
            <p:nvPr/>
          </p:nvGrpSpPr>
          <p:grpSpPr>
            <a:xfrm>
              <a:off x="1766187" y="1179665"/>
              <a:ext cx="80771" cy="1526215"/>
              <a:chOff x="1766187" y="1179665"/>
              <a:chExt cx="80771" cy="1526215"/>
            </a:xfrm>
          </p:grpSpPr>
          <p:sp>
            <p:nvSpPr>
              <p:cNvPr id="8846" name="Google Shape;8846;p60"/>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0"/>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0"/>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0"/>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0"/>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0"/>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0"/>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0"/>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0"/>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0"/>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0"/>
            <p:cNvGrpSpPr/>
            <p:nvPr/>
          </p:nvGrpSpPr>
          <p:grpSpPr>
            <a:xfrm>
              <a:off x="1936935" y="1179665"/>
              <a:ext cx="80771" cy="1526215"/>
              <a:chOff x="1936935" y="1179665"/>
              <a:chExt cx="80771" cy="1526215"/>
            </a:xfrm>
          </p:grpSpPr>
          <p:sp>
            <p:nvSpPr>
              <p:cNvPr id="8857" name="Google Shape;8857;p60"/>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0"/>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0"/>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0"/>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0"/>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0"/>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0"/>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0"/>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0"/>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0"/>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60"/>
            <p:cNvGrpSpPr/>
            <p:nvPr/>
          </p:nvGrpSpPr>
          <p:grpSpPr>
            <a:xfrm>
              <a:off x="2110795" y="1179665"/>
              <a:ext cx="80771" cy="1526215"/>
              <a:chOff x="2110795" y="1179665"/>
              <a:chExt cx="80771" cy="1526215"/>
            </a:xfrm>
          </p:grpSpPr>
          <p:sp>
            <p:nvSpPr>
              <p:cNvPr id="8868" name="Google Shape;8868;p60"/>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0"/>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0"/>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0"/>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0"/>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0"/>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0"/>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0"/>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0"/>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0"/>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60"/>
            <p:cNvGrpSpPr/>
            <p:nvPr/>
          </p:nvGrpSpPr>
          <p:grpSpPr>
            <a:xfrm>
              <a:off x="2284655" y="1179665"/>
              <a:ext cx="80771" cy="1526215"/>
              <a:chOff x="2284655" y="1179665"/>
              <a:chExt cx="80771" cy="1526215"/>
            </a:xfrm>
          </p:grpSpPr>
          <p:sp>
            <p:nvSpPr>
              <p:cNvPr id="8879" name="Google Shape;8879;p60"/>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0"/>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0"/>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0"/>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0"/>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0"/>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0"/>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0"/>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0"/>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0"/>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9" name="Google Shape;8889;p60"/>
          <p:cNvGrpSpPr/>
          <p:nvPr/>
        </p:nvGrpSpPr>
        <p:grpSpPr>
          <a:xfrm>
            <a:off x="2603245" y="985011"/>
            <a:ext cx="1364147" cy="1102032"/>
            <a:chOff x="2623904" y="1198803"/>
            <a:chExt cx="1364147" cy="1102032"/>
          </a:xfrm>
        </p:grpSpPr>
        <p:grpSp>
          <p:nvGrpSpPr>
            <p:cNvPr id="8890" name="Google Shape;8890;p60"/>
            <p:cNvGrpSpPr/>
            <p:nvPr/>
          </p:nvGrpSpPr>
          <p:grpSpPr>
            <a:xfrm>
              <a:off x="2623907" y="1198803"/>
              <a:ext cx="1364144" cy="272899"/>
              <a:chOff x="2623907" y="1198803"/>
              <a:chExt cx="1364144" cy="272899"/>
            </a:xfrm>
          </p:grpSpPr>
          <p:sp>
            <p:nvSpPr>
              <p:cNvPr id="8891" name="Google Shape;8891;p60"/>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0"/>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0"/>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0"/>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0"/>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60"/>
            <p:cNvGrpSpPr/>
            <p:nvPr/>
          </p:nvGrpSpPr>
          <p:grpSpPr>
            <a:xfrm>
              <a:off x="2623904" y="1476964"/>
              <a:ext cx="1364144" cy="272899"/>
              <a:chOff x="2623904" y="1476964"/>
              <a:chExt cx="1364144" cy="272899"/>
            </a:xfrm>
          </p:grpSpPr>
          <p:sp>
            <p:nvSpPr>
              <p:cNvPr id="8897" name="Google Shape;8897;p60"/>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0"/>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0"/>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0"/>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0"/>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60"/>
            <p:cNvGrpSpPr/>
            <p:nvPr/>
          </p:nvGrpSpPr>
          <p:grpSpPr>
            <a:xfrm>
              <a:off x="2623907" y="1749775"/>
              <a:ext cx="1364144" cy="272899"/>
              <a:chOff x="2623907" y="1749775"/>
              <a:chExt cx="1364144" cy="272899"/>
            </a:xfrm>
          </p:grpSpPr>
          <p:sp>
            <p:nvSpPr>
              <p:cNvPr id="8903" name="Google Shape;8903;p60"/>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0"/>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0"/>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0"/>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0"/>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60"/>
            <p:cNvGrpSpPr/>
            <p:nvPr/>
          </p:nvGrpSpPr>
          <p:grpSpPr>
            <a:xfrm>
              <a:off x="2623904" y="2027936"/>
              <a:ext cx="1364144" cy="272899"/>
              <a:chOff x="2623904" y="2027936"/>
              <a:chExt cx="1364144" cy="272899"/>
            </a:xfrm>
          </p:grpSpPr>
          <p:sp>
            <p:nvSpPr>
              <p:cNvPr id="8909" name="Google Shape;8909;p60"/>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0"/>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0"/>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0"/>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0"/>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4" name="Google Shape;8914;p60"/>
          <p:cNvGrpSpPr/>
          <p:nvPr/>
        </p:nvGrpSpPr>
        <p:grpSpPr>
          <a:xfrm>
            <a:off x="2592706" y="2444193"/>
            <a:ext cx="1387541" cy="159124"/>
            <a:chOff x="3200660" y="2180272"/>
            <a:chExt cx="2563824" cy="378237"/>
          </a:xfrm>
        </p:grpSpPr>
        <p:sp>
          <p:nvSpPr>
            <p:cNvPr id="8915" name="Google Shape;8915;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0"/>
          <p:cNvGrpSpPr/>
          <p:nvPr/>
        </p:nvGrpSpPr>
        <p:grpSpPr>
          <a:xfrm>
            <a:off x="2589231" y="2722018"/>
            <a:ext cx="1390502" cy="159625"/>
            <a:chOff x="3530150" y="2790075"/>
            <a:chExt cx="1962600" cy="225300"/>
          </a:xfrm>
        </p:grpSpPr>
        <p:sp>
          <p:nvSpPr>
            <p:cNvPr id="8934" name="Google Shape;8934;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0"/>
          <p:cNvGrpSpPr/>
          <p:nvPr/>
        </p:nvGrpSpPr>
        <p:grpSpPr>
          <a:xfrm>
            <a:off x="2589884" y="3000344"/>
            <a:ext cx="1411629" cy="153761"/>
            <a:chOff x="3558802" y="4011427"/>
            <a:chExt cx="1866000" cy="111300"/>
          </a:xfrm>
        </p:grpSpPr>
        <p:sp>
          <p:nvSpPr>
            <p:cNvPr id="8937" name="Google Shape;8937;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60"/>
          <p:cNvGrpSpPr/>
          <p:nvPr/>
        </p:nvGrpSpPr>
        <p:grpSpPr>
          <a:xfrm>
            <a:off x="2589576" y="2205744"/>
            <a:ext cx="1383503" cy="119749"/>
            <a:chOff x="3465975" y="2270276"/>
            <a:chExt cx="1986364" cy="171929"/>
          </a:xfrm>
        </p:grpSpPr>
        <p:sp>
          <p:nvSpPr>
            <p:cNvPr id="8940" name="Google Shape;8940;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60"/>
          <p:cNvGrpSpPr/>
          <p:nvPr/>
        </p:nvGrpSpPr>
        <p:grpSpPr>
          <a:xfrm>
            <a:off x="2600584" y="3569394"/>
            <a:ext cx="1369531" cy="195460"/>
            <a:chOff x="723300" y="4253549"/>
            <a:chExt cx="2276482" cy="324900"/>
          </a:xfrm>
        </p:grpSpPr>
        <p:sp>
          <p:nvSpPr>
            <p:cNvPr id="8949" name="Google Shape;8949;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60"/>
          <p:cNvGrpSpPr/>
          <p:nvPr/>
        </p:nvGrpSpPr>
        <p:grpSpPr>
          <a:xfrm>
            <a:off x="2590145" y="3270574"/>
            <a:ext cx="1389066" cy="180119"/>
            <a:chOff x="705948" y="3788465"/>
            <a:chExt cx="2308953" cy="299400"/>
          </a:xfrm>
        </p:grpSpPr>
        <p:sp>
          <p:nvSpPr>
            <p:cNvPr id="8955" name="Google Shape;8955;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0"/>
          <p:cNvGrpSpPr/>
          <p:nvPr/>
        </p:nvGrpSpPr>
        <p:grpSpPr>
          <a:xfrm>
            <a:off x="2638082" y="3883554"/>
            <a:ext cx="1304609" cy="294074"/>
            <a:chOff x="2658741" y="4097347"/>
            <a:chExt cx="1304609" cy="294074"/>
          </a:xfrm>
        </p:grpSpPr>
        <p:grpSp>
          <p:nvGrpSpPr>
            <p:cNvPr id="8961" name="Google Shape;8961;p60"/>
            <p:cNvGrpSpPr/>
            <p:nvPr/>
          </p:nvGrpSpPr>
          <p:grpSpPr>
            <a:xfrm>
              <a:off x="2658741" y="4097347"/>
              <a:ext cx="118572" cy="294074"/>
              <a:chOff x="3343310" y="4475555"/>
              <a:chExt cx="127717" cy="316753"/>
            </a:xfrm>
          </p:grpSpPr>
          <p:sp>
            <p:nvSpPr>
              <p:cNvPr id="8962" name="Google Shape;8962;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60"/>
            <p:cNvGrpSpPr/>
            <p:nvPr/>
          </p:nvGrpSpPr>
          <p:grpSpPr>
            <a:xfrm>
              <a:off x="3815519" y="4098388"/>
              <a:ext cx="147831" cy="291991"/>
              <a:chOff x="3527539" y="4476677"/>
              <a:chExt cx="159232" cy="314510"/>
            </a:xfrm>
          </p:grpSpPr>
          <p:sp>
            <p:nvSpPr>
              <p:cNvPr id="8965" name="Google Shape;8965;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0"/>
            <p:cNvGrpSpPr/>
            <p:nvPr/>
          </p:nvGrpSpPr>
          <p:grpSpPr>
            <a:xfrm>
              <a:off x="3511696" y="4098388"/>
              <a:ext cx="147831" cy="291991"/>
              <a:chOff x="3527539" y="4476677"/>
              <a:chExt cx="159232" cy="314510"/>
            </a:xfrm>
          </p:grpSpPr>
          <p:sp>
            <p:nvSpPr>
              <p:cNvPr id="8968" name="Google Shape;8968;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60"/>
            <p:cNvGrpSpPr/>
            <p:nvPr/>
          </p:nvGrpSpPr>
          <p:grpSpPr>
            <a:xfrm>
              <a:off x="3207874" y="4098388"/>
              <a:ext cx="147831" cy="291991"/>
              <a:chOff x="3527539" y="4476677"/>
              <a:chExt cx="159232" cy="314510"/>
            </a:xfrm>
          </p:grpSpPr>
          <p:sp>
            <p:nvSpPr>
              <p:cNvPr id="8971" name="Google Shape;8971;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0"/>
            <p:cNvGrpSpPr/>
            <p:nvPr/>
          </p:nvGrpSpPr>
          <p:grpSpPr>
            <a:xfrm>
              <a:off x="2933305" y="4097347"/>
              <a:ext cx="118572" cy="294074"/>
              <a:chOff x="3343310" y="4475555"/>
              <a:chExt cx="127717" cy="316753"/>
            </a:xfrm>
          </p:grpSpPr>
          <p:sp>
            <p:nvSpPr>
              <p:cNvPr id="8974" name="Google Shape;8974;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6" name="Google Shape;8976;p60"/>
          <p:cNvGrpSpPr/>
          <p:nvPr/>
        </p:nvGrpSpPr>
        <p:grpSpPr>
          <a:xfrm>
            <a:off x="4256912" y="1866676"/>
            <a:ext cx="1433821" cy="191501"/>
            <a:chOff x="4273350" y="2080469"/>
            <a:chExt cx="1433821" cy="191501"/>
          </a:xfrm>
        </p:grpSpPr>
        <p:grpSp>
          <p:nvGrpSpPr>
            <p:cNvPr id="8977" name="Google Shape;8977;p60"/>
            <p:cNvGrpSpPr/>
            <p:nvPr/>
          </p:nvGrpSpPr>
          <p:grpSpPr>
            <a:xfrm>
              <a:off x="4273350" y="2080469"/>
              <a:ext cx="1433821" cy="0"/>
              <a:chOff x="5224975" y="2962250"/>
              <a:chExt cx="1544400" cy="0"/>
            </a:xfrm>
          </p:grpSpPr>
          <p:cxnSp>
            <p:nvCxnSpPr>
              <p:cNvPr id="8978" name="Google Shape;8978;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979" name="Google Shape;8979;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980" name="Google Shape;8980;p60"/>
            <p:cNvGrpSpPr/>
            <p:nvPr/>
          </p:nvGrpSpPr>
          <p:grpSpPr>
            <a:xfrm>
              <a:off x="4273350" y="2271969"/>
              <a:ext cx="1433821" cy="0"/>
              <a:chOff x="5224975" y="2962250"/>
              <a:chExt cx="1544400" cy="0"/>
            </a:xfrm>
          </p:grpSpPr>
          <p:cxnSp>
            <p:nvCxnSpPr>
              <p:cNvPr id="8981" name="Google Shape;8981;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982" name="Google Shape;8982;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983" name="Google Shape;8983;p60"/>
          <p:cNvGrpSpPr/>
          <p:nvPr/>
        </p:nvGrpSpPr>
        <p:grpSpPr>
          <a:xfrm>
            <a:off x="4258467" y="969244"/>
            <a:ext cx="1430711" cy="743389"/>
            <a:chOff x="5159450" y="1919950"/>
            <a:chExt cx="1541050" cy="862500"/>
          </a:xfrm>
        </p:grpSpPr>
        <p:sp>
          <p:nvSpPr>
            <p:cNvPr id="8984" name="Google Shape;8984;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985" name="Google Shape;8985;p60"/>
            <p:cNvGrpSpPr/>
            <p:nvPr/>
          </p:nvGrpSpPr>
          <p:grpSpPr>
            <a:xfrm>
              <a:off x="5159450" y="1919950"/>
              <a:ext cx="1541050" cy="862500"/>
              <a:chOff x="5159450" y="1919950"/>
              <a:chExt cx="1541050" cy="862500"/>
            </a:xfrm>
          </p:grpSpPr>
          <p:cxnSp>
            <p:nvCxnSpPr>
              <p:cNvPr id="8986" name="Google Shape;8986;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987" name="Google Shape;8987;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988" name="Google Shape;8988;p60"/>
          <p:cNvGrpSpPr/>
          <p:nvPr/>
        </p:nvGrpSpPr>
        <p:grpSpPr>
          <a:xfrm>
            <a:off x="4248581" y="2192571"/>
            <a:ext cx="1450484" cy="1052087"/>
            <a:chOff x="5230575" y="1554475"/>
            <a:chExt cx="2137150" cy="1550150"/>
          </a:xfrm>
        </p:grpSpPr>
        <p:sp>
          <p:nvSpPr>
            <p:cNvPr id="8989" name="Google Shape;8989;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60"/>
          <p:cNvGrpSpPr/>
          <p:nvPr/>
        </p:nvGrpSpPr>
        <p:grpSpPr>
          <a:xfrm rot="10800000">
            <a:off x="4265131" y="3284761"/>
            <a:ext cx="1417383" cy="887946"/>
            <a:chOff x="5645403" y="2920021"/>
            <a:chExt cx="2650800" cy="2180614"/>
          </a:xfrm>
        </p:grpSpPr>
        <p:sp>
          <p:nvSpPr>
            <p:cNvPr id="9003" name="Google Shape;9003;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4" name="Google Shape;9004;p60"/>
            <p:cNvCxnSpPr>
              <a:stCxn id="900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005" name="Google Shape;9005;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6" name="Google Shape;9006;p60"/>
            <p:cNvCxnSpPr>
              <a:endCxn id="9005"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007" name="Google Shape;9007;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8" name="Google Shape;9008;p60"/>
            <p:cNvCxnSpPr>
              <a:stCxn id="9007"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009" name="Google Shape;9009;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0" name="Google Shape;9010;p60"/>
            <p:cNvCxnSpPr>
              <a:endCxn id="900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011" name="Google Shape;9011;p60"/>
          <p:cNvGrpSpPr/>
          <p:nvPr/>
        </p:nvGrpSpPr>
        <p:grpSpPr>
          <a:xfrm>
            <a:off x="7365491" y="2188116"/>
            <a:ext cx="1071743" cy="1021579"/>
            <a:chOff x="7189833" y="2022667"/>
            <a:chExt cx="1251159" cy="1192597"/>
          </a:xfrm>
        </p:grpSpPr>
        <p:sp>
          <p:nvSpPr>
            <p:cNvPr id="9012" name="Google Shape;9012;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0"/>
          <p:cNvGrpSpPr/>
          <p:nvPr/>
        </p:nvGrpSpPr>
        <p:grpSpPr>
          <a:xfrm>
            <a:off x="706762" y="2614523"/>
            <a:ext cx="1695374" cy="1560837"/>
            <a:chOff x="727421" y="2828315"/>
            <a:chExt cx="1695374" cy="1560837"/>
          </a:xfrm>
        </p:grpSpPr>
        <p:grpSp>
          <p:nvGrpSpPr>
            <p:cNvPr id="9017" name="Google Shape;9017;p60"/>
            <p:cNvGrpSpPr/>
            <p:nvPr/>
          </p:nvGrpSpPr>
          <p:grpSpPr>
            <a:xfrm>
              <a:off x="819108" y="2882501"/>
              <a:ext cx="103104" cy="1426186"/>
              <a:chOff x="4674013" y="3100904"/>
              <a:chExt cx="122758" cy="1698043"/>
            </a:xfrm>
          </p:grpSpPr>
          <p:sp>
            <p:nvSpPr>
              <p:cNvPr id="9018" name="Google Shape;9018;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60"/>
            <p:cNvGrpSpPr/>
            <p:nvPr/>
          </p:nvGrpSpPr>
          <p:grpSpPr>
            <a:xfrm>
              <a:off x="1062475" y="2882501"/>
              <a:ext cx="103104" cy="1426186"/>
              <a:chOff x="4940438" y="3100904"/>
              <a:chExt cx="122758" cy="1698043"/>
            </a:xfrm>
          </p:grpSpPr>
          <p:sp>
            <p:nvSpPr>
              <p:cNvPr id="9026" name="Google Shape;9026;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0"/>
            <p:cNvGrpSpPr/>
            <p:nvPr/>
          </p:nvGrpSpPr>
          <p:grpSpPr>
            <a:xfrm>
              <a:off x="1299324" y="2882501"/>
              <a:ext cx="103104" cy="1426186"/>
              <a:chOff x="5206863" y="3100904"/>
              <a:chExt cx="122758" cy="1698043"/>
            </a:xfrm>
          </p:grpSpPr>
          <p:sp>
            <p:nvSpPr>
              <p:cNvPr id="9034" name="Google Shape;9034;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0"/>
            <p:cNvGrpSpPr/>
            <p:nvPr/>
          </p:nvGrpSpPr>
          <p:grpSpPr>
            <a:xfrm>
              <a:off x="1786057" y="2882501"/>
              <a:ext cx="103104" cy="1426186"/>
              <a:chOff x="6006138" y="3143629"/>
              <a:chExt cx="122758" cy="1698043"/>
            </a:xfrm>
          </p:grpSpPr>
          <p:sp>
            <p:nvSpPr>
              <p:cNvPr id="9042" name="Google Shape;9042;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60"/>
            <p:cNvGrpSpPr/>
            <p:nvPr/>
          </p:nvGrpSpPr>
          <p:grpSpPr>
            <a:xfrm>
              <a:off x="2029422" y="2882501"/>
              <a:ext cx="103104" cy="1426186"/>
              <a:chOff x="6805413" y="3100904"/>
              <a:chExt cx="122758" cy="1698043"/>
            </a:xfrm>
          </p:grpSpPr>
          <p:sp>
            <p:nvSpPr>
              <p:cNvPr id="9050" name="Google Shape;9050;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0"/>
            <p:cNvGrpSpPr/>
            <p:nvPr/>
          </p:nvGrpSpPr>
          <p:grpSpPr>
            <a:xfrm>
              <a:off x="727421" y="2828315"/>
              <a:ext cx="1695374" cy="1560837"/>
              <a:chOff x="734799" y="2782450"/>
              <a:chExt cx="1571100" cy="1577400"/>
            </a:xfrm>
          </p:grpSpPr>
          <p:cxnSp>
            <p:nvCxnSpPr>
              <p:cNvPr id="9058" name="Google Shape;9058;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059" name="Google Shape;9059;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060" name="Google Shape;9060;p60"/>
            <p:cNvGrpSpPr/>
            <p:nvPr/>
          </p:nvGrpSpPr>
          <p:grpSpPr>
            <a:xfrm>
              <a:off x="2272795" y="2882501"/>
              <a:ext cx="103104" cy="1426186"/>
              <a:chOff x="5206863" y="3100904"/>
              <a:chExt cx="122758" cy="1698043"/>
            </a:xfrm>
          </p:grpSpPr>
          <p:sp>
            <p:nvSpPr>
              <p:cNvPr id="9061" name="Google Shape;9061;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60"/>
            <p:cNvGrpSpPr/>
            <p:nvPr/>
          </p:nvGrpSpPr>
          <p:grpSpPr>
            <a:xfrm>
              <a:off x="1542694" y="2882501"/>
              <a:ext cx="103104" cy="1426186"/>
              <a:chOff x="6006138" y="3143629"/>
              <a:chExt cx="122758" cy="1698043"/>
            </a:xfrm>
          </p:grpSpPr>
          <p:sp>
            <p:nvSpPr>
              <p:cNvPr id="9069" name="Google Shape;9069;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6" name="Google Shape;9076;p60"/>
          <p:cNvGrpSpPr/>
          <p:nvPr/>
        </p:nvGrpSpPr>
        <p:grpSpPr>
          <a:xfrm>
            <a:off x="5915341" y="2192094"/>
            <a:ext cx="1248543" cy="1025319"/>
            <a:chOff x="5183758" y="1210600"/>
            <a:chExt cx="3605380" cy="2960783"/>
          </a:xfrm>
        </p:grpSpPr>
        <p:sp>
          <p:nvSpPr>
            <p:cNvPr id="9077" name="Google Shape;9077;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1" name="Google Shape;9081;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082" name="Google Shape;9082;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083" name="Google Shape;9083;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084" name="Google Shape;9084;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085" name="Google Shape;9085;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60"/>
          <p:cNvGrpSpPr/>
          <p:nvPr/>
        </p:nvGrpSpPr>
        <p:grpSpPr>
          <a:xfrm>
            <a:off x="5772403" y="3330411"/>
            <a:ext cx="2664831" cy="843440"/>
            <a:chOff x="5916567" y="1099697"/>
            <a:chExt cx="2556683" cy="809211"/>
          </a:xfrm>
        </p:grpSpPr>
        <p:sp>
          <p:nvSpPr>
            <p:cNvPr id="9087" name="Google Shape;9087;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0"/>
          <p:cNvGrpSpPr/>
          <p:nvPr/>
        </p:nvGrpSpPr>
        <p:grpSpPr>
          <a:xfrm>
            <a:off x="5879943" y="979270"/>
            <a:ext cx="1299869" cy="1023338"/>
            <a:chOff x="5900602" y="1193063"/>
            <a:chExt cx="1299869" cy="1023338"/>
          </a:xfrm>
        </p:grpSpPr>
        <p:grpSp>
          <p:nvGrpSpPr>
            <p:cNvPr id="9096" name="Google Shape;9096;p60"/>
            <p:cNvGrpSpPr/>
            <p:nvPr/>
          </p:nvGrpSpPr>
          <p:grpSpPr>
            <a:xfrm>
              <a:off x="6743564" y="1193063"/>
              <a:ext cx="456907" cy="700379"/>
              <a:chOff x="6743564" y="1193063"/>
              <a:chExt cx="456907" cy="700379"/>
            </a:xfrm>
          </p:grpSpPr>
          <p:grpSp>
            <p:nvGrpSpPr>
              <p:cNvPr id="9097" name="Google Shape;9097;p60"/>
              <p:cNvGrpSpPr/>
              <p:nvPr/>
            </p:nvGrpSpPr>
            <p:grpSpPr>
              <a:xfrm>
                <a:off x="6743564" y="1690724"/>
                <a:ext cx="214416" cy="202717"/>
                <a:chOff x="6743564" y="1690724"/>
                <a:chExt cx="214416" cy="202717"/>
              </a:xfrm>
            </p:grpSpPr>
            <p:sp>
              <p:nvSpPr>
                <p:cNvPr id="9098" name="Google Shape;9098;p60"/>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0"/>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0"/>
              <p:cNvGrpSpPr/>
              <p:nvPr/>
            </p:nvGrpSpPr>
            <p:grpSpPr>
              <a:xfrm>
                <a:off x="6915505" y="1193063"/>
                <a:ext cx="284966" cy="589637"/>
                <a:chOff x="6915505" y="1193063"/>
                <a:chExt cx="284966" cy="589637"/>
              </a:xfrm>
            </p:grpSpPr>
            <p:sp>
              <p:nvSpPr>
                <p:cNvPr id="9101" name="Google Shape;9101;p60"/>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2" name="Google Shape;9102;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103" name="Google Shape;9103;p60"/>
            <p:cNvGrpSpPr/>
            <p:nvPr/>
          </p:nvGrpSpPr>
          <p:grpSpPr>
            <a:xfrm>
              <a:off x="6520337" y="1193063"/>
              <a:ext cx="341833" cy="801589"/>
              <a:chOff x="6520337" y="1193063"/>
              <a:chExt cx="341833" cy="801589"/>
            </a:xfrm>
          </p:grpSpPr>
          <p:grpSp>
            <p:nvGrpSpPr>
              <p:cNvPr id="9104" name="Google Shape;9104;p60"/>
              <p:cNvGrpSpPr/>
              <p:nvPr/>
            </p:nvGrpSpPr>
            <p:grpSpPr>
              <a:xfrm>
                <a:off x="6520337" y="1589514"/>
                <a:ext cx="213964" cy="405138"/>
                <a:chOff x="6520337" y="1589514"/>
                <a:chExt cx="213964" cy="405138"/>
              </a:xfrm>
            </p:grpSpPr>
            <p:sp>
              <p:nvSpPr>
                <p:cNvPr id="9105" name="Google Shape;9105;p60"/>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0"/>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60"/>
              <p:cNvGrpSpPr/>
              <p:nvPr/>
            </p:nvGrpSpPr>
            <p:grpSpPr>
              <a:xfrm>
                <a:off x="6577204" y="1193063"/>
                <a:ext cx="284966" cy="453562"/>
                <a:chOff x="6577204" y="1193063"/>
                <a:chExt cx="284966" cy="453562"/>
              </a:xfrm>
            </p:grpSpPr>
            <p:sp>
              <p:nvSpPr>
                <p:cNvPr id="9108" name="Google Shape;9108;p60"/>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9" name="Google Shape;9109;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110" name="Google Shape;9110;p60"/>
            <p:cNvGrpSpPr/>
            <p:nvPr/>
          </p:nvGrpSpPr>
          <p:grpSpPr>
            <a:xfrm>
              <a:off x="6238903" y="1193063"/>
              <a:ext cx="300491" cy="901782"/>
              <a:chOff x="6238903" y="1193063"/>
              <a:chExt cx="300491" cy="901782"/>
            </a:xfrm>
          </p:grpSpPr>
          <p:grpSp>
            <p:nvGrpSpPr>
              <p:cNvPr id="9111" name="Google Shape;9111;p60"/>
              <p:cNvGrpSpPr/>
              <p:nvPr/>
            </p:nvGrpSpPr>
            <p:grpSpPr>
              <a:xfrm>
                <a:off x="6290865" y="1489295"/>
                <a:ext cx="248530" cy="605550"/>
                <a:chOff x="6290865" y="1489295"/>
                <a:chExt cx="248530" cy="605550"/>
              </a:xfrm>
            </p:grpSpPr>
            <p:sp>
              <p:nvSpPr>
                <p:cNvPr id="9112" name="Google Shape;9112;p60"/>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0"/>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60"/>
              <p:cNvGrpSpPr/>
              <p:nvPr/>
            </p:nvGrpSpPr>
            <p:grpSpPr>
              <a:xfrm>
                <a:off x="6238903" y="1193063"/>
                <a:ext cx="284966" cy="327512"/>
                <a:chOff x="6238903" y="1193063"/>
                <a:chExt cx="284966" cy="327512"/>
              </a:xfrm>
            </p:grpSpPr>
            <p:sp>
              <p:nvSpPr>
                <p:cNvPr id="9115" name="Google Shape;9115;p60"/>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6" name="Google Shape;9116;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117" name="Google Shape;9117;p60"/>
            <p:cNvGrpSpPr/>
            <p:nvPr/>
          </p:nvGrpSpPr>
          <p:grpSpPr>
            <a:xfrm>
              <a:off x="5900602" y="1193063"/>
              <a:ext cx="444365" cy="1023338"/>
              <a:chOff x="5900602" y="1193063"/>
              <a:chExt cx="444365" cy="1023338"/>
            </a:xfrm>
          </p:grpSpPr>
          <p:grpSp>
            <p:nvGrpSpPr>
              <p:cNvPr id="9118" name="Google Shape;9118;p60"/>
              <p:cNvGrpSpPr/>
              <p:nvPr/>
            </p:nvGrpSpPr>
            <p:grpSpPr>
              <a:xfrm>
                <a:off x="6046501" y="1367757"/>
                <a:ext cx="298465" cy="848644"/>
                <a:chOff x="6046501" y="1367757"/>
                <a:chExt cx="298465" cy="848644"/>
              </a:xfrm>
            </p:grpSpPr>
            <p:sp>
              <p:nvSpPr>
                <p:cNvPr id="9119" name="Google Shape;9119;p60"/>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0"/>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60"/>
              <p:cNvGrpSpPr/>
              <p:nvPr/>
            </p:nvGrpSpPr>
            <p:grpSpPr>
              <a:xfrm>
                <a:off x="5900602" y="1193063"/>
                <a:ext cx="284966" cy="182312"/>
                <a:chOff x="5900602" y="1193063"/>
                <a:chExt cx="284966" cy="182312"/>
              </a:xfrm>
            </p:grpSpPr>
            <p:sp>
              <p:nvSpPr>
                <p:cNvPr id="9122" name="Google Shape;9122;p60"/>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3" name="Google Shape;9123;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124" name="Google Shape;9124;p60"/>
          <p:cNvGrpSpPr/>
          <p:nvPr/>
        </p:nvGrpSpPr>
        <p:grpSpPr>
          <a:xfrm>
            <a:off x="7217825" y="979415"/>
            <a:ext cx="1219413" cy="1051379"/>
            <a:chOff x="7287122" y="1165658"/>
            <a:chExt cx="1219413" cy="1051379"/>
          </a:xfrm>
        </p:grpSpPr>
        <p:grpSp>
          <p:nvGrpSpPr>
            <p:cNvPr id="9125" name="Google Shape;9125;p60"/>
            <p:cNvGrpSpPr/>
            <p:nvPr/>
          </p:nvGrpSpPr>
          <p:grpSpPr>
            <a:xfrm>
              <a:off x="7287162" y="1969723"/>
              <a:ext cx="1219372" cy="247314"/>
              <a:chOff x="7287162" y="1969723"/>
              <a:chExt cx="1219372" cy="247314"/>
            </a:xfrm>
          </p:grpSpPr>
          <p:sp>
            <p:nvSpPr>
              <p:cNvPr id="9126" name="Google Shape;9126;p60"/>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7" name="Google Shape;9127;p60"/>
              <p:cNvGrpSpPr/>
              <p:nvPr/>
            </p:nvGrpSpPr>
            <p:grpSpPr>
              <a:xfrm>
                <a:off x="7287162" y="2063892"/>
                <a:ext cx="1151713" cy="73432"/>
                <a:chOff x="7287162" y="2063892"/>
                <a:chExt cx="1151713" cy="73432"/>
              </a:xfrm>
            </p:grpSpPr>
            <p:sp>
              <p:nvSpPr>
                <p:cNvPr id="9128" name="Google Shape;9128;p60"/>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9" name="Google Shape;9129;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130" name="Google Shape;9130;p60"/>
            <p:cNvGrpSpPr/>
            <p:nvPr/>
          </p:nvGrpSpPr>
          <p:grpSpPr>
            <a:xfrm>
              <a:off x="7287122" y="1712201"/>
              <a:ext cx="1219403" cy="246780"/>
              <a:chOff x="7287122" y="1712201"/>
              <a:chExt cx="1219403" cy="246780"/>
            </a:xfrm>
          </p:grpSpPr>
          <p:sp>
            <p:nvSpPr>
              <p:cNvPr id="9131" name="Google Shape;9131;p60"/>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2" name="Google Shape;9132;p60"/>
              <p:cNvGrpSpPr/>
              <p:nvPr/>
            </p:nvGrpSpPr>
            <p:grpSpPr>
              <a:xfrm>
                <a:off x="7287122" y="1842861"/>
                <a:ext cx="1005303" cy="73419"/>
                <a:chOff x="7287122" y="1842861"/>
                <a:chExt cx="1005303" cy="73419"/>
              </a:xfrm>
            </p:grpSpPr>
            <p:sp>
              <p:nvSpPr>
                <p:cNvPr id="9133" name="Google Shape;9133;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4" name="Google Shape;9134;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135" name="Google Shape;9135;p60"/>
            <p:cNvGrpSpPr/>
            <p:nvPr/>
          </p:nvGrpSpPr>
          <p:grpSpPr>
            <a:xfrm>
              <a:off x="7287162" y="1447520"/>
              <a:ext cx="1219363" cy="286683"/>
              <a:chOff x="7287162" y="1447520"/>
              <a:chExt cx="1219363" cy="286683"/>
            </a:xfrm>
          </p:grpSpPr>
          <p:sp>
            <p:nvSpPr>
              <p:cNvPr id="9136" name="Google Shape;9136;p60"/>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7" name="Google Shape;9137;p60"/>
              <p:cNvGrpSpPr/>
              <p:nvPr/>
            </p:nvGrpSpPr>
            <p:grpSpPr>
              <a:xfrm>
                <a:off x="7287162" y="1581977"/>
                <a:ext cx="852763" cy="73432"/>
                <a:chOff x="7287162" y="1581977"/>
                <a:chExt cx="852763" cy="73432"/>
              </a:xfrm>
            </p:grpSpPr>
            <p:sp>
              <p:nvSpPr>
                <p:cNvPr id="9138" name="Google Shape;9138;p60"/>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9" name="Google Shape;9139;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40" name="Google Shape;9140;p60"/>
            <p:cNvGrpSpPr/>
            <p:nvPr/>
          </p:nvGrpSpPr>
          <p:grpSpPr>
            <a:xfrm>
              <a:off x="7287162" y="1165658"/>
              <a:ext cx="1219363" cy="344284"/>
              <a:chOff x="7287162" y="1165658"/>
              <a:chExt cx="1219363" cy="344284"/>
            </a:xfrm>
          </p:grpSpPr>
          <p:sp>
            <p:nvSpPr>
              <p:cNvPr id="9141" name="Google Shape;9141;p60"/>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2" name="Google Shape;9142;p60"/>
              <p:cNvGrpSpPr/>
              <p:nvPr/>
            </p:nvGrpSpPr>
            <p:grpSpPr>
              <a:xfrm>
                <a:off x="7287162" y="1341025"/>
                <a:ext cx="695663" cy="73423"/>
                <a:chOff x="7287162" y="1341025"/>
                <a:chExt cx="695663" cy="73423"/>
              </a:xfrm>
            </p:grpSpPr>
            <p:sp>
              <p:nvSpPr>
                <p:cNvPr id="9143" name="Google Shape;9143;p60"/>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4" name="Google Shape;9144;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48"/>
        <p:cNvGrpSpPr/>
        <p:nvPr/>
      </p:nvGrpSpPr>
      <p:grpSpPr>
        <a:xfrm>
          <a:off x="0" y="0"/>
          <a:ext cx="0" cy="0"/>
          <a:chOff x="0" y="0"/>
          <a:chExt cx="0" cy="0"/>
        </a:xfrm>
      </p:grpSpPr>
      <p:sp>
        <p:nvSpPr>
          <p:cNvPr id="9149" name="Google Shape;9149;p61"/>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150" name="Google Shape;9150;p61"/>
          <p:cNvGrpSpPr/>
          <p:nvPr/>
        </p:nvGrpSpPr>
        <p:grpSpPr>
          <a:xfrm>
            <a:off x="830341" y="2307733"/>
            <a:ext cx="340168" cy="298978"/>
            <a:chOff x="892750" y="267400"/>
            <a:chExt cx="483125" cy="424625"/>
          </a:xfrm>
        </p:grpSpPr>
        <p:sp>
          <p:nvSpPr>
            <p:cNvPr id="9151" name="Google Shape;9151;p61"/>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2" name="Google Shape;9152;p61"/>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61"/>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4" name="Google Shape;9154;p61"/>
          <p:cNvGrpSpPr/>
          <p:nvPr/>
        </p:nvGrpSpPr>
        <p:grpSpPr>
          <a:xfrm>
            <a:off x="1268776" y="2287121"/>
            <a:ext cx="298996" cy="340204"/>
            <a:chOff x="1516475" y="238075"/>
            <a:chExt cx="424650" cy="483175"/>
          </a:xfrm>
        </p:grpSpPr>
        <p:sp>
          <p:nvSpPr>
            <p:cNvPr id="9155" name="Google Shape;9155;p6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6" name="Google Shape;9156;p6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7" name="Google Shape;9157;p61"/>
          <p:cNvGrpSpPr/>
          <p:nvPr/>
        </p:nvGrpSpPr>
        <p:grpSpPr>
          <a:xfrm>
            <a:off x="1661867" y="2367520"/>
            <a:ext cx="341488" cy="179405"/>
            <a:chOff x="2080675" y="352325"/>
            <a:chExt cx="485000" cy="254800"/>
          </a:xfrm>
        </p:grpSpPr>
        <p:sp>
          <p:nvSpPr>
            <p:cNvPr id="9158" name="Google Shape;9158;p61"/>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61"/>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61"/>
          <p:cNvGrpSpPr/>
          <p:nvPr/>
        </p:nvGrpSpPr>
        <p:grpSpPr>
          <a:xfrm>
            <a:off x="2111046" y="2287138"/>
            <a:ext cx="298996" cy="340168"/>
            <a:chOff x="2705375" y="238125"/>
            <a:chExt cx="424650" cy="483125"/>
          </a:xfrm>
        </p:grpSpPr>
        <p:sp>
          <p:nvSpPr>
            <p:cNvPr id="9161" name="Google Shape;9161;p61"/>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61"/>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61"/>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61"/>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61"/>
          <p:cNvGrpSpPr/>
          <p:nvPr/>
        </p:nvGrpSpPr>
        <p:grpSpPr>
          <a:xfrm>
            <a:off x="2527187" y="2287455"/>
            <a:ext cx="301161" cy="339535"/>
            <a:chOff x="3299850" y="238575"/>
            <a:chExt cx="427725" cy="482225"/>
          </a:xfrm>
        </p:grpSpPr>
        <p:sp>
          <p:nvSpPr>
            <p:cNvPr id="9166" name="Google Shape;9166;p61"/>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61"/>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8" name="Google Shape;9168;p61"/>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9" name="Google Shape;9169;p61"/>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0" name="Google Shape;9170;p61"/>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1" name="Google Shape;9171;p61"/>
          <p:cNvGrpSpPr/>
          <p:nvPr/>
        </p:nvGrpSpPr>
        <p:grpSpPr>
          <a:xfrm>
            <a:off x="2914108" y="2287138"/>
            <a:ext cx="352455" cy="340168"/>
            <a:chOff x="3857225" y="238125"/>
            <a:chExt cx="500575" cy="483125"/>
          </a:xfrm>
        </p:grpSpPr>
        <p:sp>
          <p:nvSpPr>
            <p:cNvPr id="9172" name="Google Shape;9172;p61"/>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3" name="Google Shape;9173;p61"/>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61"/>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5" name="Google Shape;9175;p61"/>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6" name="Google Shape;9176;p61"/>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7" name="Google Shape;9177;p61"/>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61"/>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9" name="Google Shape;9179;p61"/>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80" name="Google Shape;9180;p61"/>
          <p:cNvGrpSpPr/>
          <p:nvPr/>
        </p:nvGrpSpPr>
        <p:grpSpPr>
          <a:xfrm>
            <a:off x="3760885" y="2287165"/>
            <a:ext cx="340186" cy="340116"/>
            <a:chOff x="5053900" y="238200"/>
            <a:chExt cx="483150" cy="483050"/>
          </a:xfrm>
        </p:grpSpPr>
        <p:sp>
          <p:nvSpPr>
            <p:cNvPr id="9181" name="Google Shape;9181;p61"/>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61"/>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3" name="Google Shape;9183;p61"/>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4" name="Google Shape;9184;p61"/>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5" name="Google Shape;9185;p61"/>
          <p:cNvGrpSpPr/>
          <p:nvPr/>
        </p:nvGrpSpPr>
        <p:grpSpPr>
          <a:xfrm>
            <a:off x="4174835" y="2287138"/>
            <a:ext cx="340168" cy="340168"/>
            <a:chOff x="5648375" y="238125"/>
            <a:chExt cx="483125" cy="483125"/>
          </a:xfrm>
        </p:grpSpPr>
        <p:sp>
          <p:nvSpPr>
            <p:cNvPr id="9186" name="Google Shape;9186;p61"/>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7" name="Google Shape;9187;p61"/>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8" name="Google Shape;9188;p61"/>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61"/>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61"/>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1" name="Google Shape;9191;p61"/>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2" name="Google Shape;9192;p61"/>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61"/>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61"/>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5" name="Google Shape;9195;p61"/>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6" name="Google Shape;9196;p61"/>
          <p:cNvGrpSpPr/>
          <p:nvPr/>
        </p:nvGrpSpPr>
        <p:grpSpPr>
          <a:xfrm>
            <a:off x="4591521" y="2287138"/>
            <a:ext cx="340168" cy="340168"/>
            <a:chOff x="6242825" y="238125"/>
            <a:chExt cx="483125" cy="483125"/>
          </a:xfrm>
        </p:grpSpPr>
        <p:sp>
          <p:nvSpPr>
            <p:cNvPr id="9197" name="Google Shape;9197;p61"/>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61"/>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9" name="Google Shape;9199;p61"/>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0" name="Google Shape;9200;p61"/>
          <p:cNvGrpSpPr/>
          <p:nvPr/>
        </p:nvGrpSpPr>
        <p:grpSpPr>
          <a:xfrm>
            <a:off x="828643" y="2727362"/>
            <a:ext cx="343566" cy="298943"/>
            <a:chOff x="889275" y="861850"/>
            <a:chExt cx="487950" cy="424575"/>
          </a:xfrm>
        </p:grpSpPr>
        <p:sp>
          <p:nvSpPr>
            <p:cNvPr id="9201" name="Google Shape;9201;p61"/>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2" name="Google Shape;9202;p61"/>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3" name="Google Shape;9203;p61"/>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61"/>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05" name="Google Shape;9205;p61"/>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6" name="Google Shape;9206;p61"/>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07" name="Google Shape;9207;p61"/>
          <p:cNvGrpSpPr/>
          <p:nvPr/>
        </p:nvGrpSpPr>
        <p:grpSpPr>
          <a:xfrm>
            <a:off x="2090460" y="2706749"/>
            <a:ext cx="340168" cy="340168"/>
            <a:chOff x="2676100" y="832575"/>
            <a:chExt cx="483125" cy="483125"/>
          </a:xfrm>
        </p:grpSpPr>
        <p:sp>
          <p:nvSpPr>
            <p:cNvPr id="9208" name="Google Shape;9208;p6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9" name="Google Shape;9209;p6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6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1" name="Google Shape;9211;p61"/>
          <p:cNvGrpSpPr/>
          <p:nvPr/>
        </p:nvGrpSpPr>
        <p:grpSpPr>
          <a:xfrm>
            <a:off x="2501963" y="2706749"/>
            <a:ext cx="351610" cy="340168"/>
            <a:chOff x="3270550" y="832575"/>
            <a:chExt cx="499375" cy="483125"/>
          </a:xfrm>
        </p:grpSpPr>
        <p:sp>
          <p:nvSpPr>
            <p:cNvPr id="9212" name="Google Shape;9212;p6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3" name="Google Shape;9213;p6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4" name="Google Shape;9214;p6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5" name="Google Shape;9215;p61"/>
          <p:cNvGrpSpPr/>
          <p:nvPr/>
        </p:nvGrpSpPr>
        <p:grpSpPr>
          <a:xfrm>
            <a:off x="3335925" y="2727300"/>
            <a:ext cx="344798" cy="299066"/>
            <a:chOff x="4452900" y="861750"/>
            <a:chExt cx="489700" cy="424750"/>
          </a:xfrm>
        </p:grpSpPr>
        <p:sp>
          <p:nvSpPr>
            <p:cNvPr id="9216" name="Google Shape;9216;p61"/>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7" name="Google Shape;9217;p61"/>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8" name="Google Shape;9218;p61"/>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9" name="Google Shape;9219;p61"/>
          <p:cNvGrpSpPr/>
          <p:nvPr/>
        </p:nvGrpSpPr>
        <p:grpSpPr>
          <a:xfrm>
            <a:off x="3753158" y="2706758"/>
            <a:ext cx="355641" cy="340151"/>
            <a:chOff x="5049750" y="832600"/>
            <a:chExt cx="505100" cy="483100"/>
          </a:xfrm>
        </p:grpSpPr>
        <p:sp>
          <p:nvSpPr>
            <p:cNvPr id="9220" name="Google Shape;9220;p61"/>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1" name="Google Shape;9221;p61"/>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22" name="Google Shape;9222;p61"/>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23" name="Google Shape;9223;p61"/>
          <p:cNvGrpSpPr/>
          <p:nvPr/>
        </p:nvGrpSpPr>
        <p:grpSpPr>
          <a:xfrm>
            <a:off x="4612107" y="2706749"/>
            <a:ext cx="298996" cy="340168"/>
            <a:chOff x="6272100" y="832575"/>
            <a:chExt cx="424650" cy="483125"/>
          </a:xfrm>
        </p:grpSpPr>
        <p:sp>
          <p:nvSpPr>
            <p:cNvPr id="9224" name="Google Shape;9224;p61"/>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5" name="Google Shape;9225;p61"/>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6" name="Google Shape;9226;p61"/>
          <p:cNvGrpSpPr/>
          <p:nvPr/>
        </p:nvGrpSpPr>
        <p:grpSpPr>
          <a:xfrm>
            <a:off x="2920243" y="2717381"/>
            <a:ext cx="340186" cy="318904"/>
            <a:chOff x="3865000" y="847675"/>
            <a:chExt cx="483150" cy="452925"/>
          </a:xfrm>
        </p:grpSpPr>
        <p:sp>
          <p:nvSpPr>
            <p:cNvPr id="9227" name="Google Shape;9227;p61"/>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8" name="Google Shape;9228;p61"/>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9" name="Google Shape;9229;p61"/>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0" name="Google Shape;9230;p61"/>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1" name="Google Shape;9231;p61"/>
          <p:cNvGrpSpPr/>
          <p:nvPr/>
        </p:nvGrpSpPr>
        <p:grpSpPr>
          <a:xfrm>
            <a:off x="830315" y="3125798"/>
            <a:ext cx="340221" cy="340186"/>
            <a:chOff x="893650" y="1428000"/>
            <a:chExt cx="483200" cy="483150"/>
          </a:xfrm>
        </p:grpSpPr>
        <p:sp>
          <p:nvSpPr>
            <p:cNvPr id="9232" name="Google Shape;9232;p61"/>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3" name="Google Shape;9233;p61"/>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4" name="Google Shape;9234;p61"/>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5" name="Google Shape;9235;p61"/>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36" name="Google Shape;9236;p61"/>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7" name="Google Shape;9237;p61"/>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38" name="Google Shape;9238;p61"/>
          <p:cNvGrpSpPr/>
          <p:nvPr/>
        </p:nvGrpSpPr>
        <p:grpSpPr>
          <a:xfrm>
            <a:off x="2084132" y="3146463"/>
            <a:ext cx="352825" cy="298855"/>
            <a:chOff x="2676100" y="1456375"/>
            <a:chExt cx="501100" cy="424450"/>
          </a:xfrm>
        </p:grpSpPr>
        <p:sp>
          <p:nvSpPr>
            <p:cNvPr id="9239" name="Google Shape;9239;p61"/>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0" name="Google Shape;9240;p61"/>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1" name="Google Shape;9241;p61"/>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2" name="Google Shape;9242;p61"/>
          <p:cNvGrpSpPr/>
          <p:nvPr/>
        </p:nvGrpSpPr>
        <p:grpSpPr>
          <a:xfrm>
            <a:off x="2507657" y="3125806"/>
            <a:ext cx="340221" cy="340168"/>
            <a:chOff x="3270475" y="1427025"/>
            <a:chExt cx="483200" cy="483125"/>
          </a:xfrm>
        </p:grpSpPr>
        <p:sp>
          <p:nvSpPr>
            <p:cNvPr id="9243" name="Google Shape;9243;p6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4" name="Google Shape;9244;p6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5" name="Google Shape;9245;p6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6" name="Google Shape;9246;p61"/>
          <p:cNvGrpSpPr/>
          <p:nvPr/>
        </p:nvGrpSpPr>
        <p:grpSpPr>
          <a:xfrm>
            <a:off x="2918570" y="3125780"/>
            <a:ext cx="343530" cy="340221"/>
            <a:chOff x="3860250" y="1427025"/>
            <a:chExt cx="487900" cy="483200"/>
          </a:xfrm>
        </p:grpSpPr>
        <p:sp>
          <p:nvSpPr>
            <p:cNvPr id="9247" name="Google Shape;9247;p61"/>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8" name="Google Shape;9248;p61"/>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9" name="Google Shape;9249;p61"/>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50" name="Google Shape;9250;p61"/>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1" name="Google Shape;9251;p61"/>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52" name="Google Shape;9252;p61"/>
          <p:cNvGrpSpPr/>
          <p:nvPr/>
        </p:nvGrpSpPr>
        <p:grpSpPr>
          <a:xfrm>
            <a:off x="4174808" y="3125806"/>
            <a:ext cx="340221" cy="340168"/>
            <a:chOff x="5648375" y="1427025"/>
            <a:chExt cx="483200" cy="483125"/>
          </a:xfrm>
        </p:grpSpPr>
        <p:sp>
          <p:nvSpPr>
            <p:cNvPr id="9253" name="Google Shape;9253;p61"/>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4" name="Google Shape;9254;p61"/>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5" name="Google Shape;9255;p61"/>
          <p:cNvGrpSpPr/>
          <p:nvPr/>
        </p:nvGrpSpPr>
        <p:grpSpPr>
          <a:xfrm>
            <a:off x="4589294" y="3125789"/>
            <a:ext cx="344622" cy="340204"/>
            <a:chOff x="6238300" y="1426975"/>
            <a:chExt cx="489450" cy="483175"/>
          </a:xfrm>
        </p:grpSpPr>
        <p:sp>
          <p:nvSpPr>
            <p:cNvPr id="9256" name="Google Shape;9256;p61"/>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7" name="Google Shape;9257;p61"/>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8" name="Google Shape;9258;p61"/>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59" name="Google Shape;9259;p61"/>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60" name="Google Shape;9260;p61"/>
          <p:cNvGrpSpPr/>
          <p:nvPr/>
        </p:nvGrpSpPr>
        <p:grpSpPr>
          <a:xfrm>
            <a:off x="1248190" y="3544794"/>
            <a:ext cx="340168" cy="340186"/>
            <a:chOff x="1487200" y="2021475"/>
            <a:chExt cx="483125" cy="483150"/>
          </a:xfrm>
        </p:grpSpPr>
        <p:sp>
          <p:nvSpPr>
            <p:cNvPr id="9261" name="Google Shape;9261;p61"/>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2" name="Google Shape;9262;p61"/>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3" name="Google Shape;9263;p61"/>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4" name="Google Shape;9264;p61"/>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5" name="Google Shape;9265;p61"/>
          <p:cNvGrpSpPr/>
          <p:nvPr/>
        </p:nvGrpSpPr>
        <p:grpSpPr>
          <a:xfrm>
            <a:off x="1662527" y="3565398"/>
            <a:ext cx="340168" cy="298978"/>
            <a:chOff x="2081650" y="2050750"/>
            <a:chExt cx="483125" cy="424625"/>
          </a:xfrm>
        </p:grpSpPr>
        <p:sp>
          <p:nvSpPr>
            <p:cNvPr id="9266" name="Google Shape;9266;p61"/>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7" name="Google Shape;9267;p61"/>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8" name="Google Shape;9268;p61"/>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9" name="Google Shape;9269;p61"/>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0" name="Google Shape;9270;p61"/>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1" name="Google Shape;9271;p61"/>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2" name="Google Shape;9272;p61"/>
          <p:cNvGrpSpPr/>
          <p:nvPr/>
        </p:nvGrpSpPr>
        <p:grpSpPr>
          <a:xfrm>
            <a:off x="2090460" y="3588721"/>
            <a:ext cx="340168" cy="252332"/>
            <a:chOff x="2676100" y="2083800"/>
            <a:chExt cx="483125" cy="358375"/>
          </a:xfrm>
        </p:grpSpPr>
        <p:sp>
          <p:nvSpPr>
            <p:cNvPr id="9273" name="Google Shape;9273;p61"/>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4" name="Google Shape;9274;p61"/>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5" name="Google Shape;9275;p61"/>
          <p:cNvGrpSpPr/>
          <p:nvPr/>
        </p:nvGrpSpPr>
        <p:grpSpPr>
          <a:xfrm>
            <a:off x="2515974" y="3554766"/>
            <a:ext cx="323587" cy="320242"/>
            <a:chOff x="3282325" y="2035675"/>
            <a:chExt cx="459575" cy="454825"/>
          </a:xfrm>
        </p:grpSpPr>
        <p:sp>
          <p:nvSpPr>
            <p:cNvPr id="9276" name="Google Shape;9276;p61"/>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61"/>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8" name="Google Shape;9278;p61"/>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9" name="Google Shape;9279;p61"/>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80" name="Google Shape;9280;p61"/>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1" name="Google Shape;9281;p61"/>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82" name="Google Shape;9282;p61"/>
          <p:cNvGrpSpPr/>
          <p:nvPr/>
        </p:nvGrpSpPr>
        <p:grpSpPr>
          <a:xfrm>
            <a:off x="3760673" y="3544803"/>
            <a:ext cx="340608" cy="340168"/>
            <a:chOff x="5053900" y="2021500"/>
            <a:chExt cx="483750" cy="483125"/>
          </a:xfrm>
        </p:grpSpPr>
        <p:sp>
          <p:nvSpPr>
            <p:cNvPr id="9283" name="Google Shape;9283;p61"/>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4" name="Google Shape;9284;p61"/>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5" name="Google Shape;9285;p61"/>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6" name="Google Shape;9286;p61"/>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7" name="Google Shape;9287;p61"/>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8" name="Google Shape;9288;p61"/>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9" name="Google Shape;9289;p61"/>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0" name="Google Shape;9290;p61"/>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91" name="Google Shape;9291;p61"/>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92" name="Google Shape;9292;p61"/>
          <p:cNvGrpSpPr/>
          <p:nvPr/>
        </p:nvGrpSpPr>
        <p:grpSpPr>
          <a:xfrm>
            <a:off x="4585773" y="3547971"/>
            <a:ext cx="351663" cy="333831"/>
            <a:chOff x="6222125" y="2025975"/>
            <a:chExt cx="499450" cy="474125"/>
          </a:xfrm>
        </p:grpSpPr>
        <p:sp>
          <p:nvSpPr>
            <p:cNvPr id="9293" name="Google Shape;9293;p6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4" name="Google Shape;9294;p6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5" name="Google Shape;9295;p6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6" name="Google Shape;9296;p61"/>
          <p:cNvGrpSpPr/>
          <p:nvPr/>
        </p:nvGrpSpPr>
        <p:grpSpPr>
          <a:xfrm>
            <a:off x="5043335" y="2364541"/>
            <a:ext cx="335504" cy="185953"/>
            <a:chOff x="896050" y="2725450"/>
            <a:chExt cx="476500" cy="264100"/>
          </a:xfrm>
        </p:grpSpPr>
        <p:sp>
          <p:nvSpPr>
            <p:cNvPr id="9297" name="Google Shape;9297;p61"/>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8" name="Google Shape;9298;p61"/>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9" name="Google Shape;9299;p61"/>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0" name="Google Shape;9300;p61"/>
          <p:cNvGrpSpPr/>
          <p:nvPr/>
        </p:nvGrpSpPr>
        <p:grpSpPr>
          <a:xfrm>
            <a:off x="5474075" y="2287425"/>
            <a:ext cx="340168" cy="340186"/>
            <a:chOff x="1487200" y="2615925"/>
            <a:chExt cx="483125" cy="483150"/>
          </a:xfrm>
        </p:grpSpPr>
        <p:sp>
          <p:nvSpPr>
            <p:cNvPr id="9301" name="Google Shape;9301;p61"/>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2" name="Google Shape;9302;p61"/>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3" name="Google Shape;9303;p61"/>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4" name="Google Shape;9304;p61"/>
          <p:cNvGrpSpPr/>
          <p:nvPr/>
        </p:nvGrpSpPr>
        <p:grpSpPr>
          <a:xfrm>
            <a:off x="5874024" y="2287425"/>
            <a:ext cx="353564" cy="340186"/>
            <a:chOff x="2077575" y="2615925"/>
            <a:chExt cx="502150" cy="483150"/>
          </a:xfrm>
        </p:grpSpPr>
        <p:sp>
          <p:nvSpPr>
            <p:cNvPr id="9305" name="Google Shape;9305;p61"/>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6" name="Google Shape;9306;p61"/>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7" name="Google Shape;9307;p61"/>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8" name="Google Shape;9308;p61"/>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9" name="Google Shape;9309;p61"/>
          <p:cNvGrpSpPr/>
          <p:nvPr/>
        </p:nvGrpSpPr>
        <p:grpSpPr>
          <a:xfrm>
            <a:off x="6297813" y="2303452"/>
            <a:ext cx="334536" cy="308132"/>
            <a:chOff x="2680100" y="2638725"/>
            <a:chExt cx="475125" cy="437625"/>
          </a:xfrm>
        </p:grpSpPr>
        <p:sp>
          <p:nvSpPr>
            <p:cNvPr id="9310" name="Google Shape;9310;p61"/>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1" name="Google Shape;9311;p61"/>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2" name="Google Shape;9312;p61"/>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3" name="Google Shape;9313;p61"/>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4" name="Google Shape;9314;p61"/>
          <p:cNvGrpSpPr/>
          <p:nvPr/>
        </p:nvGrpSpPr>
        <p:grpSpPr>
          <a:xfrm>
            <a:off x="6763452" y="2287425"/>
            <a:ext cx="239183" cy="340186"/>
            <a:chOff x="3342275" y="2615925"/>
            <a:chExt cx="339700" cy="483150"/>
          </a:xfrm>
        </p:grpSpPr>
        <p:sp>
          <p:nvSpPr>
            <p:cNvPr id="9315" name="Google Shape;9315;p6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6" name="Google Shape;9316;p6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17" name="Google Shape;9317;p61"/>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8" name="Google Shape;9318;p61"/>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9" name="Google Shape;9319;p61"/>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20" name="Google Shape;9320;p61"/>
          <p:cNvGrpSpPr/>
          <p:nvPr/>
        </p:nvGrpSpPr>
        <p:grpSpPr>
          <a:xfrm>
            <a:off x="5380655" y="3961361"/>
            <a:ext cx="339482" cy="339271"/>
            <a:chOff x="5648900" y="2616600"/>
            <a:chExt cx="482150" cy="481850"/>
          </a:xfrm>
        </p:grpSpPr>
        <p:sp>
          <p:nvSpPr>
            <p:cNvPr id="9321" name="Google Shape;9321;p61"/>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2" name="Google Shape;9322;p61"/>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3" name="Google Shape;9323;p61"/>
          <p:cNvGrpSpPr/>
          <p:nvPr/>
        </p:nvGrpSpPr>
        <p:grpSpPr>
          <a:xfrm>
            <a:off x="3699939" y="3968149"/>
            <a:ext cx="325626" cy="325694"/>
            <a:chOff x="6242825" y="2615925"/>
            <a:chExt cx="483125" cy="483225"/>
          </a:xfrm>
        </p:grpSpPr>
        <p:sp>
          <p:nvSpPr>
            <p:cNvPr id="9324" name="Google Shape;9324;p61"/>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5" name="Google Shape;9325;p61"/>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6" name="Google Shape;9326;p61"/>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7" name="Google Shape;9327;p61"/>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8" name="Google Shape;9328;p61"/>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29" name="Google Shape;9329;p61"/>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30" name="Google Shape;9330;p61"/>
          <p:cNvGrpSpPr/>
          <p:nvPr/>
        </p:nvGrpSpPr>
        <p:grpSpPr>
          <a:xfrm>
            <a:off x="5473116" y="2707036"/>
            <a:ext cx="342087" cy="340186"/>
            <a:chOff x="1487200" y="3210375"/>
            <a:chExt cx="485850" cy="483150"/>
          </a:xfrm>
        </p:grpSpPr>
        <p:sp>
          <p:nvSpPr>
            <p:cNvPr id="9331" name="Google Shape;9331;p61"/>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2" name="Google Shape;9332;p61"/>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3" name="Google Shape;9333;p61"/>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34" name="Google Shape;9334;p61"/>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5" name="Google Shape;9335;p61"/>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36" name="Google Shape;9336;p61"/>
          <p:cNvGrpSpPr/>
          <p:nvPr/>
        </p:nvGrpSpPr>
        <p:grpSpPr>
          <a:xfrm>
            <a:off x="6712475" y="2707027"/>
            <a:ext cx="341136" cy="340204"/>
            <a:chOff x="3269875" y="3210400"/>
            <a:chExt cx="484500" cy="483175"/>
          </a:xfrm>
        </p:grpSpPr>
        <p:sp>
          <p:nvSpPr>
            <p:cNvPr id="9337" name="Google Shape;9337;p61"/>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8" name="Google Shape;9338;p61"/>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9" name="Google Shape;9339;p61"/>
          <p:cNvGrpSpPr/>
          <p:nvPr/>
        </p:nvGrpSpPr>
        <p:grpSpPr>
          <a:xfrm>
            <a:off x="7211568" y="2706666"/>
            <a:ext cx="170216" cy="340925"/>
            <a:chOff x="3985700" y="3210375"/>
            <a:chExt cx="241750" cy="484200"/>
          </a:xfrm>
        </p:grpSpPr>
        <p:sp>
          <p:nvSpPr>
            <p:cNvPr id="9340" name="Google Shape;9340;p61"/>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1" name="Google Shape;9341;p61"/>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2" name="Google Shape;9342;p61"/>
          <p:cNvGrpSpPr/>
          <p:nvPr/>
        </p:nvGrpSpPr>
        <p:grpSpPr>
          <a:xfrm>
            <a:off x="7550838" y="2707678"/>
            <a:ext cx="339007" cy="338901"/>
            <a:chOff x="4460225" y="3211300"/>
            <a:chExt cx="481475" cy="481325"/>
          </a:xfrm>
        </p:grpSpPr>
        <p:sp>
          <p:nvSpPr>
            <p:cNvPr id="9343" name="Google Shape;9343;p61"/>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61"/>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45" name="Google Shape;9345;p61"/>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46" name="Google Shape;9346;p61"/>
          <p:cNvGrpSpPr/>
          <p:nvPr/>
        </p:nvGrpSpPr>
        <p:grpSpPr>
          <a:xfrm>
            <a:off x="5824496" y="3990669"/>
            <a:ext cx="342034" cy="280654"/>
            <a:chOff x="5647000" y="3252650"/>
            <a:chExt cx="485775" cy="398600"/>
          </a:xfrm>
        </p:grpSpPr>
        <p:sp>
          <p:nvSpPr>
            <p:cNvPr id="9347" name="Google Shape;9347;p61"/>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8" name="Google Shape;9348;p61"/>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9" name="Google Shape;9349;p61"/>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0" name="Google Shape;9350;p61"/>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1" name="Google Shape;9351;p61"/>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2" name="Google Shape;9352;p61"/>
          <p:cNvGrpSpPr/>
          <p:nvPr/>
        </p:nvGrpSpPr>
        <p:grpSpPr>
          <a:xfrm>
            <a:off x="4129937" y="3996769"/>
            <a:ext cx="326536" cy="268454"/>
            <a:chOff x="6242450" y="3252800"/>
            <a:chExt cx="484475" cy="398300"/>
          </a:xfrm>
        </p:grpSpPr>
        <p:sp>
          <p:nvSpPr>
            <p:cNvPr id="9353" name="Google Shape;9353;p61"/>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61"/>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5" name="Google Shape;9355;p61"/>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6" name="Google Shape;9356;p61"/>
          <p:cNvGrpSpPr/>
          <p:nvPr/>
        </p:nvGrpSpPr>
        <p:grpSpPr>
          <a:xfrm>
            <a:off x="5061598" y="3126102"/>
            <a:ext cx="298978" cy="340168"/>
            <a:chOff x="922025" y="3804850"/>
            <a:chExt cx="424625" cy="483125"/>
          </a:xfrm>
        </p:grpSpPr>
        <p:sp>
          <p:nvSpPr>
            <p:cNvPr id="9357" name="Google Shape;9357;p61"/>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61"/>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59" name="Google Shape;9359;p61"/>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60" name="Google Shape;9360;p61"/>
          <p:cNvGrpSpPr/>
          <p:nvPr/>
        </p:nvGrpSpPr>
        <p:grpSpPr>
          <a:xfrm>
            <a:off x="5894327" y="3126102"/>
            <a:ext cx="312955" cy="340168"/>
            <a:chOff x="2100300" y="3804850"/>
            <a:chExt cx="444475" cy="483125"/>
          </a:xfrm>
        </p:grpSpPr>
        <p:sp>
          <p:nvSpPr>
            <p:cNvPr id="9361" name="Google Shape;9361;p61"/>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2" name="Google Shape;9362;p61"/>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3" name="Google Shape;9363;p61"/>
          <p:cNvGrpSpPr/>
          <p:nvPr/>
        </p:nvGrpSpPr>
        <p:grpSpPr>
          <a:xfrm>
            <a:off x="6317950" y="3126102"/>
            <a:ext cx="294261" cy="340168"/>
            <a:chOff x="2708700" y="3804850"/>
            <a:chExt cx="417925" cy="483125"/>
          </a:xfrm>
        </p:grpSpPr>
        <p:sp>
          <p:nvSpPr>
            <p:cNvPr id="9364" name="Google Shape;9364;p61"/>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61"/>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6" name="Google Shape;9366;p61"/>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7" name="Google Shape;9367;p61"/>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68" name="Google Shape;9368;p61"/>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9" name="Google Shape;9369;p61"/>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70" name="Google Shape;9370;p61"/>
          <p:cNvGrpSpPr/>
          <p:nvPr/>
        </p:nvGrpSpPr>
        <p:grpSpPr>
          <a:xfrm>
            <a:off x="7554825" y="3127378"/>
            <a:ext cx="331033" cy="337616"/>
            <a:chOff x="4467450" y="3808475"/>
            <a:chExt cx="470150" cy="479500"/>
          </a:xfrm>
        </p:grpSpPr>
        <p:sp>
          <p:nvSpPr>
            <p:cNvPr id="9371" name="Google Shape;9371;p61"/>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61"/>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3" name="Google Shape;9373;p61"/>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61"/>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5" name="Google Shape;9375;p61"/>
          <p:cNvGrpSpPr/>
          <p:nvPr/>
        </p:nvGrpSpPr>
        <p:grpSpPr>
          <a:xfrm>
            <a:off x="7975172" y="3126102"/>
            <a:ext cx="340186" cy="340168"/>
            <a:chOff x="5053900" y="3804850"/>
            <a:chExt cx="483150" cy="483125"/>
          </a:xfrm>
        </p:grpSpPr>
        <p:sp>
          <p:nvSpPr>
            <p:cNvPr id="9376" name="Google Shape;9376;p61"/>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7" name="Google Shape;9377;p61"/>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61"/>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9" name="Google Shape;9379;p61"/>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0" name="Google Shape;9380;p61"/>
          <p:cNvGrpSpPr/>
          <p:nvPr/>
        </p:nvGrpSpPr>
        <p:grpSpPr>
          <a:xfrm>
            <a:off x="6270890" y="3960912"/>
            <a:ext cx="340168" cy="340168"/>
            <a:chOff x="5648375" y="3804850"/>
            <a:chExt cx="483125" cy="483125"/>
          </a:xfrm>
        </p:grpSpPr>
        <p:sp>
          <p:nvSpPr>
            <p:cNvPr id="9381" name="Google Shape;9381;p61"/>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2" name="Google Shape;9382;p61"/>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3" name="Google Shape;9383;p61"/>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4" name="Google Shape;9384;p61"/>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5" name="Google Shape;9385;p61"/>
          <p:cNvGrpSpPr/>
          <p:nvPr/>
        </p:nvGrpSpPr>
        <p:grpSpPr>
          <a:xfrm>
            <a:off x="4560845" y="3973272"/>
            <a:ext cx="280923" cy="315449"/>
            <a:chOff x="6276025" y="3812400"/>
            <a:chExt cx="416800" cy="468025"/>
          </a:xfrm>
        </p:grpSpPr>
        <p:sp>
          <p:nvSpPr>
            <p:cNvPr id="9386" name="Google Shape;9386;p61"/>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7" name="Google Shape;9387;p61"/>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8" name="Google Shape;9388;p61"/>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9" name="Google Shape;9389;p61"/>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0" name="Google Shape;9390;p61"/>
          <p:cNvGrpSpPr/>
          <p:nvPr/>
        </p:nvGrpSpPr>
        <p:grpSpPr>
          <a:xfrm>
            <a:off x="5039779" y="3545089"/>
            <a:ext cx="342615" cy="340186"/>
            <a:chOff x="890400" y="4399350"/>
            <a:chExt cx="486600" cy="483150"/>
          </a:xfrm>
        </p:grpSpPr>
        <p:sp>
          <p:nvSpPr>
            <p:cNvPr id="9391" name="Google Shape;9391;p61"/>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61"/>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3" name="Google Shape;9393;p61"/>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4" name="Google Shape;9394;p61"/>
          <p:cNvGrpSpPr/>
          <p:nvPr/>
        </p:nvGrpSpPr>
        <p:grpSpPr>
          <a:xfrm>
            <a:off x="5474075" y="3560368"/>
            <a:ext cx="340168" cy="309628"/>
            <a:chOff x="1487200" y="4421025"/>
            <a:chExt cx="483125" cy="439750"/>
          </a:xfrm>
        </p:grpSpPr>
        <p:sp>
          <p:nvSpPr>
            <p:cNvPr id="9395" name="Google Shape;9395;p61"/>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6" name="Google Shape;9396;p61"/>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61"/>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8" name="Google Shape;9398;p61"/>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9" name="Google Shape;9399;p61"/>
          <p:cNvGrpSpPr/>
          <p:nvPr/>
        </p:nvGrpSpPr>
        <p:grpSpPr>
          <a:xfrm>
            <a:off x="5878353" y="3545107"/>
            <a:ext cx="344903" cy="340151"/>
            <a:chOff x="2079300" y="4399325"/>
            <a:chExt cx="489850" cy="483100"/>
          </a:xfrm>
        </p:grpSpPr>
        <p:sp>
          <p:nvSpPr>
            <p:cNvPr id="9400" name="Google Shape;9400;p61"/>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1" name="Google Shape;9401;p61"/>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02" name="Google Shape;9402;p61"/>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03" name="Google Shape;9403;p61"/>
          <p:cNvGrpSpPr/>
          <p:nvPr/>
        </p:nvGrpSpPr>
        <p:grpSpPr>
          <a:xfrm>
            <a:off x="6744925" y="3545107"/>
            <a:ext cx="276236" cy="340151"/>
            <a:chOff x="3316000" y="4399325"/>
            <a:chExt cx="392325" cy="483100"/>
          </a:xfrm>
        </p:grpSpPr>
        <p:sp>
          <p:nvSpPr>
            <p:cNvPr id="9404" name="Google Shape;9404;p61"/>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5" name="Google Shape;9405;p61"/>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6" name="Google Shape;9406;p61"/>
          <p:cNvGrpSpPr/>
          <p:nvPr/>
        </p:nvGrpSpPr>
        <p:grpSpPr>
          <a:xfrm>
            <a:off x="7169665" y="3545089"/>
            <a:ext cx="254022" cy="340186"/>
            <a:chOff x="3926225" y="4399275"/>
            <a:chExt cx="360775" cy="483150"/>
          </a:xfrm>
        </p:grpSpPr>
        <p:sp>
          <p:nvSpPr>
            <p:cNvPr id="9407" name="Google Shape;9407;p61"/>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61"/>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09" name="Google Shape;9409;p61"/>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10" name="Google Shape;9410;p61"/>
          <p:cNvGrpSpPr/>
          <p:nvPr/>
        </p:nvGrpSpPr>
        <p:grpSpPr>
          <a:xfrm>
            <a:off x="7975224" y="3545151"/>
            <a:ext cx="340080" cy="340063"/>
            <a:chOff x="5053975" y="4399375"/>
            <a:chExt cx="483000" cy="482975"/>
          </a:xfrm>
        </p:grpSpPr>
        <p:sp>
          <p:nvSpPr>
            <p:cNvPr id="9411" name="Google Shape;9411;p61"/>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2" name="Google Shape;9412;p61"/>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3" name="Google Shape;9413;p61"/>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4" name="Google Shape;9414;p61"/>
          <p:cNvGrpSpPr/>
          <p:nvPr/>
        </p:nvGrpSpPr>
        <p:grpSpPr>
          <a:xfrm>
            <a:off x="6715417" y="3960912"/>
            <a:ext cx="340168" cy="340168"/>
            <a:chOff x="5648375" y="4399300"/>
            <a:chExt cx="483125" cy="483125"/>
          </a:xfrm>
        </p:grpSpPr>
        <p:sp>
          <p:nvSpPr>
            <p:cNvPr id="9415" name="Google Shape;9415;p61"/>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6" name="Google Shape;9416;p61"/>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7" name="Google Shape;9417;p61"/>
          <p:cNvGrpSpPr/>
          <p:nvPr/>
        </p:nvGrpSpPr>
        <p:grpSpPr>
          <a:xfrm>
            <a:off x="4946140" y="3979624"/>
            <a:ext cx="330007" cy="302744"/>
            <a:chOff x="6239575" y="4416275"/>
            <a:chExt cx="489625" cy="449175"/>
          </a:xfrm>
        </p:grpSpPr>
        <p:sp>
          <p:nvSpPr>
            <p:cNvPr id="9418" name="Google Shape;9418;p61"/>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9" name="Google Shape;9419;p61"/>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0" name="Google Shape;9420;p61"/>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1" name="Google Shape;9421;p61"/>
          <p:cNvGrpSpPr/>
          <p:nvPr/>
        </p:nvGrpSpPr>
        <p:grpSpPr>
          <a:xfrm>
            <a:off x="2049419" y="3976879"/>
            <a:ext cx="308234" cy="308234"/>
            <a:chOff x="892750" y="4993750"/>
            <a:chExt cx="483125" cy="483125"/>
          </a:xfrm>
        </p:grpSpPr>
        <p:sp>
          <p:nvSpPr>
            <p:cNvPr id="9422" name="Google Shape;9422;p61"/>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3" name="Google Shape;9423;p61"/>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61"/>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5" name="Google Shape;9425;p61"/>
          <p:cNvGrpSpPr/>
          <p:nvPr/>
        </p:nvGrpSpPr>
        <p:grpSpPr>
          <a:xfrm>
            <a:off x="853427" y="3984006"/>
            <a:ext cx="293982" cy="293982"/>
            <a:chOff x="2676100" y="4993750"/>
            <a:chExt cx="483125" cy="483125"/>
          </a:xfrm>
        </p:grpSpPr>
        <p:sp>
          <p:nvSpPr>
            <p:cNvPr id="9426" name="Google Shape;9426;p61"/>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7" name="Google Shape;9427;p61"/>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8" name="Google Shape;9428;p61"/>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9" name="Google Shape;9429;p61"/>
          <p:cNvGrpSpPr/>
          <p:nvPr/>
        </p:nvGrpSpPr>
        <p:grpSpPr>
          <a:xfrm>
            <a:off x="3287244" y="3976879"/>
            <a:ext cx="308234" cy="308234"/>
            <a:chOff x="3270550" y="4993750"/>
            <a:chExt cx="483125" cy="483125"/>
          </a:xfrm>
        </p:grpSpPr>
        <p:sp>
          <p:nvSpPr>
            <p:cNvPr id="9430" name="Google Shape;9430;p61"/>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1" name="Google Shape;9431;p61"/>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61"/>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3" name="Google Shape;9433;p61"/>
          <p:cNvGrpSpPr/>
          <p:nvPr/>
        </p:nvGrpSpPr>
        <p:grpSpPr>
          <a:xfrm>
            <a:off x="1271279" y="3983960"/>
            <a:ext cx="293997" cy="294073"/>
            <a:chOff x="4459450" y="4993700"/>
            <a:chExt cx="483150" cy="483275"/>
          </a:xfrm>
        </p:grpSpPr>
        <p:sp>
          <p:nvSpPr>
            <p:cNvPr id="9434" name="Google Shape;9434;p61"/>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5" name="Google Shape;9435;p61"/>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6" name="Google Shape;9436;p61"/>
          <p:cNvGrpSpPr/>
          <p:nvPr/>
        </p:nvGrpSpPr>
        <p:grpSpPr>
          <a:xfrm>
            <a:off x="2462028" y="3976879"/>
            <a:ext cx="308234" cy="308234"/>
            <a:chOff x="1487200" y="4993750"/>
            <a:chExt cx="483125" cy="483125"/>
          </a:xfrm>
        </p:grpSpPr>
        <p:sp>
          <p:nvSpPr>
            <p:cNvPr id="9437" name="Google Shape;9437;p6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8" name="Google Shape;9438;p6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9" name="Google Shape;9439;p61"/>
          <p:cNvGrpSpPr/>
          <p:nvPr/>
        </p:nvGrpSpPr>
        <p:grpSpPr>
          <a:xfrm>
            <a:off x="2874638" y="3976879"/>
            <a:ext cx="308234" cy="308234"/>
            <a:chOff x="2081650" y="4993750"/>
            <a:chExt cx="483125" cy="483125"/>
          </a:xfrm>
        </p:grpSpPr>
        <p:sp>
          <p:nvSpPr>
            <p:cNvPr id="9440" name="Google Shape;9440;p6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1" name="Google Shape;9441;p6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2" name="Google Shape;9442;p61"/>
          <p:cNvGrpSpPr/>
          <p:nvPr/>
        </p:nvGrpSpPr>
        <p:grpSpPr>
          <a:xfrm>
            <a:off x="1651280" y="3983960"/>
            <a:ext cx="293997" cy="294073"/>
            <a:chOff x="5053900" y="4993700"/>
            <a:chExt cx="483150" cy="483275"/>
          </a:xfrm>
        </p:grpSpPr>
        <p:sp>
          <p:nvSpPr>
            <p:cNvPr id="9443" name="Google Shape;9443;p61"/>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4" name="Google Shape;9444;p61"/>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45" name="Google Shape;9445;p6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446" name="Google Shape;9446;p61"/>
          <p:cNvGrpSpPr/>
          <p:nvPr/>
        </p:nvGrpSpPr>
        <p:grpSpPr>
          <a:xfrm>
            <a:off x="7159962" y="3960299"/>
            <a:ext cx="195401" cy="341395"/>
            <a:chOff x="1426400" y="1814750"/>
            <a:chExt cx="407850" cy="712575"/>
          </a:xfrm>
        </p:grpSpPr>
        <p:sp>
          <p:nvSpPr>
            <p:cNvPr id="9447" name="Google Shape;9447;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1"/>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61"/>
          <p:cNvGrpSpPr/>
          <p:nvPr/>
        </p:nvGrpSpPr>
        <p:grpSpPr>
          <a:xfrm>
            <a:off x="7494377" y="3991261"/>
            <a:ext cx="279423" cy="279471"/>
            <a:chOff x="1910075" y="2021700"/>
            <a:chExt cx="583225" cy="583325"/>
          </a:xfrm>
        </p:grpSpPr>
        <p:sp>
          <p:nvSpPr>
            <p:cNvPr id="9451" name="Google Shape;9451;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61"/>
          <p:cNvGrpSpPr/>
          <p:nvPr/>
        </p:nvGrpSpPr>
        <p:grpSpPr>
          <a:xfrm>
            <a:off x="7912814" y="4026678"/>
            <a:ext cx="392874" cy="208636"/>
            <a:chOff x="2749275" y="2099575"/>
            <a:chExt cx="820025" cy="435475"/>
          </a:xfrm>
        </p:grpSpPr>
        <p:sp>
          <p:nvSpPr>
            <p:cNvPr id="9455" name="Google Shape;9455;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62"/>
        <p:cNvGrpSpPr/>
        <p:nvPr/>
      </p:nvGrpSpPr>
      <p:grpSpPr>
        <a:xfrm>
          <a:off x="0" y="0"/>
          <a:ext cx="0" cy="0"/>
          <a:chOff x="0" y="0"/>
          <a:chExt cx="0" cy="0"/>
        </a:xfrm>
      </p:grpSpPr>
      <p:sp>
        <p:nvSpPr>
          <p:cNvPr id="9463" name="Google Shape;9463;p62"/>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2"/>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2"/>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6" name="Google Shape;9466;p62"/>
          <p:cNvGrpSpPr/>
          <p:nvPr/>
        </p:nvGrpSpPr>
        <p:grpSpPr>
          <a:xfrm>
            <a:off x="2987728" y="1340982"/>
            <a:ext cx="371882" cy="373766"/>
            <a:chOff x="-41270450" y="1973375"/>
            <a:chExt cx="315850" cy="317450"/>
          </a:xfrm>
        </p:grpSpPr>
        <p:sp>
          <p:nvSpPr>
            <p:cNvPr id="9467" name="Google Shape;9467;p6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62"/>
          <p:cNvGrpSpPr/>
          <p:nvPr/>
        </p:nvGrpSpPr>
        <p:grpSpPr>
          <a:xfrm>
            <a:off x="3005407" y="1787939"/>
            <a:ext cx="395871" cy="372088"/>
            <a:chOff x="-41291625" y="2339025"/>
            <a:chExt cx="336225" cy="316025"/>
          </a:xfrm>
        </p:grpSpPr>
        <p:sp>
          <p:nvSpPr>
            <p:cNvPr id="9472" name="Google Shape;9472;p6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2"/>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62"/>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2"/>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2"/>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2"/>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2"/>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2"/>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0" name="Google Shape;9480;p62"/>
          <p:cNvGrpSpPr/>
          <p:nvPr/>
        </p:nvGrpSpPr>
        <p:grpSpPr>
          <a:xfrm>
            <a:off x="1229534" y="1312990"/>
            <a:ext cx="396931" cy="373147"/>
            <a:chOff x="-42804750" y="1949600"/>
            <a:chExt cx="337125" cy="316925"/>
          </a:xfrm>
        </p:grpSpPr>
        <p:sp>
          <p:nvSpPr>
            <p:cNvPr id="9481" name="Google Shape;9481;p6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62"/>
          <p:cNvGrpSpPr/>
          <p:nvPr/>
        </p:nvGrpSpPr>
        <p:grpSpPr>
          <a:xfrm>
            <a:off x="1292211" y="1765686"/>
            <a:ext cx="335706" cy="364258"/>
            <a:chOff x="-42778750" y="2320125"/>
            <a:chExt cx="285125" cy="309375"/>
          </a:xfrm>
        </p:grpSpPr>
        <p:sp>
          <p:nvSpPr>
            <p:cNvPr id="9485" name="Google Shape;9485;p6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62"/>
          <p:cNvGrpSpPr/>
          <p:nvPr/>
        </p:nvGrpSpPr>
        <p:grpSpPr>
          <a:xfrm>
            <a:off x="1269879" y="2212691"/>
            <a:ext cx="375591" cy="374678"/>
            <a:chOff x="-42796875" y="2680675"/>
            <a:chExt cx="319000" cy="318225"/>
          </a:xfrm>
        </p:grpSpPr>
        <p:sp>
          <p:nvSpPr>
            <p:cNvPr id="9488" name="Google Shape;9488;p6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3" name="Google Shape;9493;p62"/>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2"/>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2"/>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2"/>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62"/>
          <p:cNvGrpSpPr/>
          <p:nvPr/>
        </p:nvGrpSpPr>
        <p:grpSpPr>
          <a:xfrm>
            <a:off x="2168150" y="3090966"/>
            <a:ext cx="390426" cy="369586"/>
            <a:chOff x="-39055650" y="2315975"/>
            <a:chExt cx="331600" cy="313900"/>
          </a:xfrm>
        </p:grpSpPr>
        <p:sp>
          <p:nvSpPr>
            <p:cNvPr id="9498" name="Google Shape;9498;p6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0" name="Google Shape;9500;p62"/>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2"/>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2" name="Google Shape;9502;p62"/>
          <p:cNvGrpSpPr/>
          <p:nvPr/>
        </p:nvGrpSpPr>
        <p:grpSpPr>
          <a:xfrm>
            <a:off x="1659816" y="1313166"/>
            <a:ext cx="380241" cy="371793"/>
            <a:chOff x="-42430625" y="1949750"/>
            <a:chExt cx="322950" cy="315775"/>
          </a:xfrm>
        </p:grpSpPr>
        <p:sp>
          <p:nvSpPr>
            <p:cNvPr id="9503" name="Google Shape;9503;p6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7" name="Google Shape;9507;p62"/>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2"/>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2"/>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2"/>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2"/>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2"/>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3" name="Google Shape;9513;p62"/>
          <p:cNvGrpSpPr/>
          <p:nvPr/>
        </p:nvGrpSpPr>
        <p:grpSpPr>
          <a:xfrm>
            <a:off x="2623344" y="3089112"/>
            <a:ext cx="372824" cy="372058"/>
            <a:chOff x="-38686275" y="2314400"/>
            <a:chExt cx="316650" cy="316000"/>
          </a:xfrm>
        </p:grpSpPr>
        <p:sp>
          <p:nvSpPr>
            <p:cNvPr id="9514" name="Google Shape;9514;p6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2"/>
          <p:cNvGrpSpPr/>
          <p:nvPr/>
        </p:nvGrpSpPr>
        <p:grpSpPr>
          <a:xfrm>
            <a:off x="2621946" y="3581152"/>
            <a:ext cx="375620" cy="373736"/>
            <a:chOff x="-38686275" y="2682250"/>
            <a:chExt cx="319025" cy="317425"/>
          </a:xfrm>
        </p:grpSpPr>
        <p:sp>
          <p:nvSpPr>
            <p:cNvPr id="9517" name="Google Shape;9517;p6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62"/>
          <p:cNvGrpSpPr/>
          <p:nvPr/>
        </p:nvGrpSpPr>
        <p:grpSpPr>
          <a:xfrm>
            <a:off x="3940328" y="3579695"/>
            <a:ext cx="391368" cy="376650"/>
            <a:chOff x="-37534750" y="2668075"/>
            <a:chExt cx="332400" cy="319900"/>
          </a:xfrm>
        </p:grpSpPr>
        <p:sp>
          <p:nvSpPr>
            <p:cNvPr id="9520" name="Google Shape;9520;p6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2" name="Google Shape;9522;p62"/>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3" name="Google Shape;9523;p62"/>
          <p:cNvGrpSpPr/>
          <p:nvPr/>
        </p:nvGrpSpPr>
        <p:grpSpPr>
          <a:xfrm>
            <a:off x="2131694" y="1760829"/>
            <a:ext cx="375591" cy="374060"/>
            <a:chOff x="-42062025" y="2316000"/>
            <a:chExt cx="319000" cy="317700"/>
          </a:xfrm>
        </p:grpSpPr>
        <p:sp>
          <p:nvSpPr>
            <p:cNvPr id="9524" name="Google Shape;9524;p6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6" name="Google Shape;9526;p62"/>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7" name="Google Shape;9527;p62"/>
          <p:cNvGrpSpPr/>
          <p:nvPr/>
        </p:nvGrpSpPr>
        <p:grpSpPr>
          <a:xfrm>
            <a:off x="876569" y="2671933"/>
            <a:ext cx="330143" cy="368173"/>
            <a:chOff x="-40150450" y="1977325"/>
            <a:chExt cx="280400" cy="312700"/>
          </a:xfrm>
        </p:grpSpPr>
        <p:sp>
          <p:nvSpPr>
            <p:cNvPr id="9528" name="Google Shape;9528;p62"/>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2"/>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62"/>
          <p:cNvGrpSpPr/>
          <p:nvPr/>
        </p:nvGrpSpPr>
        <p:grpSpPr>
          <a:xfrm>
            <a:off x="870534" y="3131151"/>
            <a:ext cx="342211" cy="372824"/>
            <a:chOff x="-40160700" y="2339625"/>
            <a:chExt cx="290650" cy="316650"/>
          </a:xfrm>
        </p:grpSpPr>
        <p:sp>
          <p:nvSpPr>
            <p:cNvPr id="9533" name="Google Shape;9533;p6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7" name="Google Shape;9537;p62"/>
          <p:cNvGrpSpPr/>
          <p:nvPr/>
        </p:nvGrpSpPr>
        <p:grpSpPr>
          <a:xfrm>
            <a:off x="852359" y="3581608"/>
            <a:ext cx="375591" cy="372824"/>
            <a:chOff x="-40171725" y="2705875"/>
            <a:chExt cx="319000" cy="316650"/>
          </a:xfrm>
        </p:grpSpPr>
        <p:sp>
          <p:nvSpPr>
            <p:cNvPr id="9538" name="Google Shape;9538;p6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62"/>
          <p:cNvGrpSpPr/>
          <p:nvPr/>
        </p:nvGrpSpPr>
        <p:grpSpPr>
          <a:xfrm>
            <a:off x="3109957" y="2656064"/>
            <a:ext cx="272686" cy="373766"/>
            <a:chOff x="-38275925" y="1946600"/>
            <a:chExt cx="231600" cy="317450"/>
          </a:xfrm>
        </p:grpSpPr>
        <p:sp>
          <p:nvSpPr>
            <p:cNvPr id="9541" name="Google Shape;9541;p6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3" name="Google Shape;9543;p62"/>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2"/>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5" name="Google Shape;9545;p62"/>
          <p:cNvGrpSpPr/>
          <p:nvPr/>
        </p:nvGrpSpPr>
        <p:grpSpPr>
          <a:xfrm>
            <a:off x="2173841" y="4053505"/>
            <a:ext cx="382096" cy="371911"/>
            <a:chOff x="-37190575" y="1951325"/>
            <a:chExt cx="324525" cy="315875"/>
          </a:xfrm>
        </p:grpSpPr>
        <p:sp>
          <p:nvSpPr>
            <p:cNvPr id="9546" name="Google Shape;9546;p6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1" name="Google Shape;9551;p62"/>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2" name="Google Shape;9552;p62"/>
          <p:cNvGrpSpPr/>
          <p:nvPr/>
        </p:nvGrpSpPr>
        <p:grpSpPr>
          <a:xfrm>
            <a:off x="2574144" y="1839656"/>
            <a:ext cx="373736" cy="293055"/>
            <a:chOff x="-41694200" y="2382950"/>
            <a:chExt cx="317425" cy="248900"/>
          </a:xfrm>
        </p:grpSpPr>
        <p:sp>
          <p:nvSpPr>
            <p:cNvPr id="9553" name="Google Shape;9553;p6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5" name="Google Shape;9555;p62"/>
          <p:cNvGrpSpPr/>
          <p:nvPr/>
        </p:nvGrpSpPr>
        <p:grpSpPr>
          <a:xfrm>
            <a:off x="2570967" y="2192964"/>
            <a:ext cx="375591" cy="373766"/>
            <a:chOff x="-41695775" y="2683025"/>
            <a:chExt cx="319000" cy="317450"/>
          </a:xfrm>
        </p:grpSpPr>
        <p:sp>
          <p:nvSpPr>
            <p:cNvPr id="9556" name="Google Shape;9556;p6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62"/>
          <p:cNvGrpSpPr/>
          <p:nvPr/>
        </p:nvGrpSpPr>
        <p:grpSpPr>
          <a:xfrm>
            <a:off x="1313266" y="2685734"/>
            <a:ext cx="342211" cy="375620"/>
            <a:chOff x="-39792875" y="1971800"/>
            <a:chExt cx="290650" cy="319025"/>
          </a:xfrm>
        </p:grpSpPr>
        <p:sp>
          <p:nvSpPr>
            <p:cNvPr id="9560" name="Google Shape;9560;p6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2" name="Google Shape;9562;p62"/>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3" name="Google Shape;9563;p62"/>
          <p:cNvGrpSpPr/>
          <p:nvPr/>
        </p:nvGrpSpPr>
        <p:grpSpPr>
          <a:xfrm>
            <a:off x="3490328" y="2657918"/>
            <a:ext cx="383950" cy="372618"/>
            <a:chOff x="-37956150" y="1948175"/>
            <a:chExt cx="326100" cy="316475"/>
          </a:xfrm>
        </p:grpSpPr>
        <p:sp>
          <p:nvSpPr>
            <p:cNvPr id="9564" name="Google Shape;9564;p6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2"/>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62"/>
          <p:cNvGrpSpPr/>
          <p:nvPr/>
        </p:nvGrpSpPr>
        <p:grpSpPr>
          <a:xfrm>
            <a:off x="1323705" y="3133960"/>
            <a:ext cx="324609" cy="374825"/>
            <a:chOff x="-39783425" y="2337925"/>
            <a:chExt cx="275700" cy="318350"/>
          </a:xfrm>
        </p:grpSpPr>
        <p:sp>
          <p:nvSpPr>
            <p:cNvPr id="9568" name="Google Shape;9568;p6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62"/>
          <p:cNvGrpSpPr/>
          <p:nvPr/>
        </p:nvGrpSpPr>
        <p:grpSpPr>
          <a:xfrm>
            <a:off x="3497847" y="3165172"/>
            <a:ext cx="375620" cy="243015"/>
            <a:chOff x="-37953000" y="2379000"/>
            <a:chExt cx="319025" cy="206400"/>
          </a:xfrm>
        </p:grpSpPr>
        <p:sp>
          <p:nvSpPr>
            <p:cNvPr id="9571" name="Google Shape;9571;p6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6" name="Google Shape;9576;p62"/>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2"/>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2"/>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579" name="Google Shape;9579;p62"/>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580" name="Google Shape;9580;p62"/>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1" name="Google Shape;9581;p62"/>
          <p:cNvGrpSpPr/>
          <p:nvPr/>
        </p:nvGrpSpPr>
        <p:grpSpPr>
          <a:xfrm>
            <a:off x="4855594" y="1782519"/>
            <a:ext cx="354107" cy="355063"/>
            <a:chOff x="-28467625" y="2331750"/>
            <a:chExt cx="296150" cy="296950"/>
          </a:xfrm>
        </p:grpSpPr>
        <p:sp>
          <p:nvSpPr>
            <p:cNvPr id="9582" name="Google Shape;9582;p6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62"/>
          <p:cNvGrpSpPr/>
          <p:nvPr/>
        </p:nvGrpSpPr>
        <p:grpSpPr>
          <a:xfrm>
            <a:off x="4869719" y="2225601"/>
            <a:ext cx="325858" cy="351327"/>
            <a:chOff x="-28461325" y="2701925"/>
            <a:chExt cx="272525" cy="293825"/>
          </a:xfrm>
        </p:grpSpPr>
        <p:sp>
          <p:nvSpPr>
            <p:cNvPr id="9585" name="Google Shape;9585;p62"/>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2"/>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2"/>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62"/>
          <p:cNvGrpSpPr/>
          <p:nvPr/>
        </p:nvGrpSpPr>
        <p:grpSpPr>
          <a:xfrm>
            <a:off x="7093910" y="1399238"/>
            <a:ext cx="354107" cy="226974"/>
            <a:chOff x="-26585200" y="2025375"/>
            <a:chExt cx="296150" cy="189825"/>
          </a:xfrm>
        </p:grpSpPr>
        <p:sp>
          <p:nvSpPr>
            <p:cNvPr id="9589" name="Google Shape;9589;p62"/>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2"/>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2"/>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2"/>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2"/>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62"/>
          <p:cNvGrpSpPr/>
          <p:nvPr/>
        </p:nvGrpSpPr>
        <p:grpSpPr>
          <a:xfrm>
            <a:off x="7094373" y="1783461"/>
            <a:ext cx="353180" cy="353180"/>
            <a:chOff x="-26584425" y="2340425"/>
            <a:chExt cx="295375" cy="295375"/>
          </a:xfrm>
        </p:grpSpPr>
        <p:sp>
          <p:nvSpPr>
            <p:cNvPr id="9595" name="Google Shape;9595;p62"/>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2"/>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2"/>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2"/>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2"/>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62"/>
          <p:cNvGrpSpPr/>
          <p:nvPr/>
        </p:nvGrpSpPr>
        <p:grpSpPr>
          <a:xfrm>
            <a:off x="7089202" y="2224555"/>
            <a:ext cx="363523" cy="353419"/>
            <a:chOff x="-26585200" y="2710400"/>
            <a:chExt cx="304025" cy="295575"/>
          </a:xfrm>
        </p:grpSpPr>
        <p:sp>
          <p:nvSpPr>
            <p:cNvPr id="9601" name="Google Shape;9601;p62"/>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2"/>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2"/>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2"/>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2"/>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2"/>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2"/>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2"/>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2"/>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2"/>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2"/>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2"/>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62"/>
          <p:cNvGrpSpPr/>
          <p:nvPr/>
        </p:nvGrpSpPr>
        <p:grpSpPr>
          <a:xfrm>
            <a:off x="5744337" y="2666033"/>
            <a:ext cx="354136" cy="353210"/>
            <a:chOff x="-24709875" y="1970225"/>
            <a:chExt cx="296175" cy="295400"/>
          </a:xfrm>
        </p:grpSpPr>
        <p:sp>
          <p:nvSpPr>
            <p:cNvPr id="9614" name="Google Shape;9614;p62"/>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2"/>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62"/>
          <p:cNvGrpSpPr/>
          <p:nvPr/>
        </p:nvGrpSpPr>
        <p:grpSpPr>
          <a:xfrm>
            <a:off x="5776352" y="3112911"/>
            <a:ext cx="290107" cy="354107"/>
            <a:chOff x="-24683100" y="2340425"/>
            <a:chExt cx="242625" cy="296150"/>
          </a:xfrm>
        </p:grpSpPr>
        <p:sp>
          <p:nvSpPr>
            <p:cNvPr id="9617" name="Google Shape;9617;p62"/>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2"/>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2"/>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2"/>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1" name="Google Shape;9621;p62"/>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2" name="Google Shape;9622;p62"/>
          <p:cNvGrpSpPr/>
          <p:nvPr/>
        </p:nvGrpSpPr>
        <p:grpSpPr>
          <a:xfrm>
            <a:off x="7982594" y="2666033"/>
            <a:ext cx="360713" cy="353210"/>
            <a:chOff x="-22881800" y="1971800"/>
            <a:chExt cx="301675" cy="295400"/>
          </a:xfrm>
        </p:grpSpPr>
        <p:sp>
          <p:nvSpPr>
            <p:cNvPr id="9623" name="Google Shape;9623;p62"/>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2"/>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2"/>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2"/>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2"/>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2"/>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9" name="Google Shape;9629;p62"/>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2"/>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1" name="Google Shape;9631;p62"/>
          <p:cNvGrpSpPr/>
          <p:nvPr/>
        </p:nvGrpSpPr>
        <p:grpSpPr>
          <a:xfrm>
            <a:off x="5358939" y="2224196"/>
            <a:ext cx="227930" cy="354136"/>
            <a:chOff x="-28043900" y="2701925"/>
            <a:chExt cx="190625" cy="296175"/>
          </a:xfrm>
        </p:grpSpPr>
        <p:sp>
          <p:nvSpPr>
            <p:cNvPr id="9632" name="Google Shape;9632;p62"/>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2"/>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2"/>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2"/>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2"/>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62"/>
          <p:cNvGrpSpPr/>
          <p:nvPr/>
        </p:nvGrpSpPr>
        <p:grpSpPr>
          <a:xfrm>
            <a:off x="7531805" y="1336135"/>
            <a:ext cx="354136" cy="353180"/>
            <a:chOff x="-26215025" y="1971025"/>
            <a:chExt cx="296175" cy="295375"/>
          </a:xfrm>
        </p:grpSpPr>
        <p:sp>
          <p:nvSpPr>
            <p:cNvPr id="9638" name="Google Shape;9638;p62"/>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2"/>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2"/>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2"/>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2"/>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2"/>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2"/>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2"/>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2"/>
          <p:cNvGrpSpPr/>
          <p:nvPr/>
        </p:nvGrpSpPr>
        <p:grpSpPr>
          <a:xfrm>
            <a:off x="7531327" y="1783924"/>
            <a:ext cx="355093" cy="352253"/>
            <a:chOff x="-26215825" y="2341200"/>
            <a:chExt cx="296975" cy="294600"/>
          </a:xfrm>
        </p:grpSpPr>
        <p:sp>
          <p:nvSpPr>
            <p:cNvPr id="9647" name="Google Shape;9647;p62"/>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2"/>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62"/>
          <p:cNvGrpSpPr/>
          <p:nvPr/>
        </p:nvGrpSpPr>
        <p:grpSpPr>
          <a:xfrm>
            <a:off x="7563357" y="2224674"/>
            <a:ext cx="291033" cy="353180"/>
            <a:chOff x="-26179575" y="2710600"/>
            <a:chExt cx="243400" cy="295375"/>
          </a:xfrm>
        </p:grpSpPr>
        <p:sp>
          <p:nvSpPr>
            <p:cNvPr id="9650" name="Google Shape;9650;p62"/>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2"/>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2"/>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62"/>
          <p:cNvGrpSpPr/>
          <p:nvPr/>
        </p:nvGrpSpPr>
        <p:grpSpPr>
          <a:xfrm>
            <a:off x="6202417" y="2666048"/>
            <a:ext cx="337187" cy="353180"/>
            <a:chOff x="-24328675" y="1971025"/>
            <a:chExt cx="282000" cy="295375"/>
          </a:xfrm>
        </p:grpSpPr>
        <p:sp>
          <p:nvSpPr>
            <p:cNvPr id="9654" name="Google Shape;9654;p62"/>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2"/>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62"/>
          <p:cNvGrpSpPr/>
          <p:nvPr/>
        </p:nvGrpSpPr>
        <p:grpSpPr>
          <a:xfrm>
            <a:off x="6204778" y="3113374"/>
            <a:ext cx="332464" cy="353180"/>
            <a:chOff x="-24330250" y="2340425"/>
            <a:chExt cx="278050" cy="295375"/>
          </a:xfrm>
        </p:grpSpPr>
        <p:sp>
          <p:nvSpPr>
            <p:cNvPr id="9657" name="Google Shape;9657;p62"/>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2"/>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2"/>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2"/>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2"/>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2"/>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2"/>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62"/>
          <p:cNvGrpSpPr/>
          <p:nvPr/>
        </p:nvGrpSpPr>
        <p:grpSpPr>
          <a:xfrm>
            <a:off x="6194420" y="3554587"/>
            <a:ext cx="353180" cy="353180"/>
            <a:chOff x="-24338900" y="2710600"/>
            <a:chExt cx="295375" cy="295375"/>
          </a:xfrm>
        </p:grpSpPr>
        <p:sp>
          <p:nvSpPr>
            <p:cNvPr id="9665" name="Google Shape;9665;p62"/>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2"/>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62"/>
          <p:cNvGrpSpPr/>
          <p:nvPr/>
        </p:nvGrpSpPr>
        <p:grpSpPr>
          <a:xfrm>
            <a:off x="7985419" y="3113972"/>
            <a:ext cx="355063" cy="351984"/>
            <a:chOff x="-22859750" y="2335900"/>
            <a:chExt cx="296950" cy="294375"/>
          </a:xfrm>
        </p:grpSpPr>
        <p:sp>
          <p:nvSpPr>
            <p:cNvPr id="9668" name="Google Shape;9668;p62"/>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2"/>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2"/>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62"/>
          <p:cNvGrpSpPr/>
          <p:nvPr/>
        </p:nvGrpSpPr>
        <p:grpSpPr>
          <a:xfrm>
            <a:off x="5764767" y="1336120"/>
            <a:ext cx="311749" cy="353210"/>
            <a:chOff x="-27710725" y="1959200"/>
            <a:chExt cx="260725" cy="295400"/>
          </a:xfrm>
        </p:grpSpPr>
        <p:sp>
          <p:nvSpPr>
            <p:cNvPr id="9672" name="Google Shape;9672;p62"/>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2"/>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62"/>
          <p:cNvGrpSpPr/>
          <p:nvPr/>
        </p:nvGrpSpPr>
        <p:grpSpPr>
          <a:xfrm>
            <a:off x="5742631" y="1844666"/>
            <a:ext cx="356020" cy="230770"/>
            <a:chOff x="-27728850" y="2382950"/>
            <a:chExt cx="297750" cy="193000"/>
          </a:xfrm>
        </p:grpSpPr>
        <p:sp>
          <p:nvSpPr>
            <p:cNvPr id="9675" name="Google Shape;9675;p6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8" name="Google Shape;9678;p62"/>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2"/>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0" name="Google Shape;9680;p62"/>
          <p:cNvGrpSpPr/>
          <p:nvPr/>
        </p:nvGrpSpPr>
        <p:grpSpPr>
          <a:xfrm>
            <a:off x="7973975" y="1792877"/>
            <a:ext cx="354136" cy="334348"/>
            <a:chOff x="-25844850" y="2357750"/>
            <a:chExt cx="296175" cy="279625"/>
          </a:xfrm>
        </p:grpSpPr>
        <p:sp>
          <p:nvSpPr>
            <p:cNvPr id="9681" name="Google Shape;9681;p62"/>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2"/>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2"/>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2"/>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2"/>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2"/>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7" name="Google Shape;9687;p62"/>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8" name="Google Shape;9688;p62"/>
          <p:cNvGrpSpPr/>
          <p:nvPr/>
        </p:nvGrpSpPr>
        <p:grpSpPr>
          <a:xfrm>
            <a:off x="6702883" y="2666033"/>
            <a:ext cx="228887" cy="353210"/>
            <a:chOff x="-23917525" y="1970225"/>
            <a:chExt cx="191425" cy="295400"/>
          </a:xfrm>
        </p:grpSpPr>
        <p:sp>
          <p:nvSpPr>
            <p:cNvPr id="9689" name="Google Shape;9689;p62"/>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2"/>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2"/>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62"/>
          <p:cNvGrpSpPr/>
          <p:nvPr/>
        </p:nvGrpSpPr>
        <p:grpSpPr>
          <a:xfrm>
            <a:off x="6658164" y="3112911"/>
            <a:ext cx="318325" cy="354107"/>
            <a:chOff x="-23952175" y="2340425"/>
            <a:chExt cx="266225" cy="296150"/>
          </a:xfrm>
        </p:grpSpPr>
        <p:sp>
          <p:nvSpPr>
            <p:cNvPr id="9693" name="Google Shape;9693;p62"/>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2"/>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5" name="Google Shape;9695;p62"/>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62"/>
          <p:cNvGrpSpPr/>
          <p:nvPr/>
        </p:nvGrpSpPr>
        <p:grpSpPr>
          <a:xfrm>
            <a:off x="8043336" y="3553167"/>
            <a:ext cx="239230" cy="356020"/>
            <a:chOff x="-22811700" y="2700350"/>
            <a:chExt cx="200075" cy="297750"/>
          </a:xfrm>
        </p:grpSpPr>
        <p:sp>
          <p:nvSpPr>
            <p:cNvPr id="9697" name="Google Shape;9697;p62"/>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2"/>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2"/>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62"/>
          <p:cNvGrpSpPr/>
          <p:nvPr/>
        </p:nvGrpSpPr>
        <p:grpSpPr>
          <a:xfrm>
            <a:off x="6191787" y="1335656"/>
            <a:ext cx="355063" cy="354136"/>
            <a:chOff x="-27358650" y="1961575"/>
            <a:chExt cx="296950" cy="296175"/>
          </a:xfrm>
        </p:grpSpPr>
        <p:sp>
          <p:nvSpPr>
            <p:cNvPr id="9701" name="Google Shape;9701;p62"/>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2"/>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3" name="Google Shape;9703;p62"/>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2"/>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62"/>
          <p:cNvGrpSpPr/>
          <p:nvPr/>
        </p:nvGrpSpPr>
        <p:grpSpPr>
          <a:xfrm>
            <a:off x="7090357" y="2666048"/>
            <a:ext cx="354136" cy="353180"/>
            <a:chOff x="-23599325" y="1971025"/>
            <a:chExt cx="296175" cy="295375"/>
          </a:xfrm>
        </p:grpSpPr>
        <p:sp>
          <p:nvSpPr>
            <p:cNvPr id="9706" name="Google Shape;9706;p62"/>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2"/>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8" name="Google Shape;9708;p62"/>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2"/>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2"/>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1" name="Google Shape;9711;p62"/>
          <p:cNvGrpSpPr/>
          <p:nvPr/>
        </p:nvGrpSpPr>
        <p:grpSpPr>
          <a:xfrm>
            <a:off x="6634801" y="1335776"/>
            <a:ext cx="360713" cy="353897"/>
            <a:chOff x="-26993200" y="1961775"/>
            <a:chExt cx="301675" cy="295975"/>
          </a:xfrm>
        </p:grpSpPr>
        <p:sp>
          <p:nvSpPr>
            <p:cNvPr id="9712" name="Google Shape;9712;p62"/>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2"/>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2"/>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62"/>
          <p:cNvGrpSpPr/>
          <p:nvPr/>
        </p:nvGrpSpPr>
        <p:grpSpPr>
          <a:xfrm>
            <a:off x="6659761" y="1783461"/>
            <a:ext cx="310792" cy="353180"/>
            <a:chOff x="-26970350" y="2332550"/>
            <a:chExt cx="259925" cy="295375"/>
          </a:xfrm>
        </p:grpSpPr>
        <p:sp>
          <p:nvSpPr>
            <p:cNvPr id="9716" name="Google Shape;9716;p62"/>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2"/>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62"/>
          <p:cNvGrpSpPr/>
          <p:nvPr/>
        </p:nvGrpSpPr>
        <p:grpSpPr>
          <a:xfrm>
            <a:off x="6639046" y="2256226"/>
            <a:ext cx="352223" cy="290077"/>
            <a:chOff x="-26986100" y="2735800"/>
            <a:chExt cx="294575" cy="242600"/>
          </a:xfrm>
        </p:grpSpPr>
        <p:sp>
          <p:nvSpPr>
            <p:cNvPr id="9719" name="Google Shape;9719;p62"/>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2"/>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62"/>
          <p:cNvGrpSpPr/>
          <p:nvPr/>
        </p:nvGrpSpPr>
        <p:grpSpPr>
          <a:xfrm>
            <a:off x="7538093" y="2665569"/>
            <a:ext cx="355063" cy="354136"/>
            <a:chOff x="-23229925" y="1970225"/>
            <a:chExt cx="296950" cy="296175"/>
          </a:xfrm>
        </p:grpSpPr>
        <p:sp>
          <p:nvSpPr>
            <p:cNvPr id="9722" name="Google Shape;9722;p62"/>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2"/>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2"/>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2"/>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62"/>
          <p:cNvGrpSpPr/>
          <p:nvPr/>
        </p:nvGrpSpPr>
        <p:grpSpPr>
          <a:xfrm>
            <a:off x="7580466" y="3112432"/>
            <a:ext cx="270318" cy="355063"/>
            <a:chOff x="-23177950" y="2340425"/>
            <a:chExt cx="226075" cy="296950"/>
          </a:xfrm>
        </p:grpSpPr>
        <p:sp>
          <p:nvSpPr>
            <p:cNvPr id="9727" name="Google Shape;9727;p62"/>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2"/>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62"/>
          <p:cNvGrpSpPr/>
          <p:nvPr/>
        </p:nvGrpSpPr>
        <p:grpSpPr>
          <a:xfrm>
            <a:off x="7538556" y="3554109"/>
            <a:ext cx="354136" cy="354136"/>
            <a:chOff x="-23229150" y="2710600"/>
            <a:chExt cx="296175" cy="296175"/>
          </a:xfrm>
        </p:grpSpPr>
        <p:sp>
          <p:nvSpPr>
            <p:cNvPr id="9730" name="Google Shape;9730;p62"/>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2"/>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2" name="Google Shape;9732;p62"/>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2"/>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4" name="Google Shape;9734;p62"/>
          <p:cNvGrpSpPr/>
          <p:nvPr/>
        </p:nvGrpSpPr>
        <p:grpSpPr>
          <a:xfrm>
            <a:off x="4855631" y="3123732"/>
            <a:ext cx="356946" cy="332464"/>
            <a:chOff x="-25477800" y="2357750"/>
            <a:chExt cx="298525" cy="278050"/>
          </a:xfrm>
        </p:grpSpPr>
        <p:sp>
          <p:nvSpPr>
            <p:cNvPr id="9735" name="Google Shape;9735;p62"/>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2"/>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7" name="Google Shape;9737;p62"/>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2"/>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9" name="Google Shape;9739;p62"/>
          <p:cNvGrpSpPr/>
          <p:nvPr/>
        </p:nvGrpSpPr>
        <p:grpSpPr>
          <a:xfrm>
            <a:off x="5298265" y="3112911"/>
            <a:ext cx="353180" cy="354107"/>
            <a:chOff x="-25104475" y="2340425"/>
            <a:chExt cx="295375" cy="296150"/>
          </a:xfrm>
        </p:grpSpPr>
        <p:sp>
          <p:nvSpPr>
            <p:cNvPr id="9740" name="Google Shape;9740;p62"/>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2"/>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2"/>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2"/>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2"/>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2"/>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2"/>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2"/>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2"/>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9" name="Google Shape;9749;p62"/>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62"/>
          <p:cNvGrpSpPr/>
          <p:nvPr/>
        </p:nvGrpSpPr>
        <p:grpSpPr>
          <a:xfrm>
            <a:off x="4855594" y="1782519"/>
            <a:ext cx="354107" cy="355063"/>
            <a:chOff x="-28467625" y="2331750"/>
            <a:chExt cx="296150" cy="296950"/>
          </a:xfrm>
        </p:grpSpPr>
        <p:sp>
          <p:nvSpPr>
            <p:cNvPr id="9751" name="Google Shape;9751;p6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56"/>
        <p:cNvGrpSpPr/>
        <p:nvPr/>
      </p:nvGrpSpPr>
      <p:grpSpPr>
        <a:xfrm>
          <a:off x="0" y="0"/>
          <a:ext cx="0" cy="0"/>
          <a:chOff x="0" y="0"/>
          <a:chExt cx="0" cy="0"/>
        </a:xfrm>
      </p:grpSpPr>
      <p:sp>
        <p:nvSpPr>
          <p:cNvPr id="9757" name="Google Shape;9757;p63"/>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758" name="Google Shape;9758;p63"/>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759" name="Google Shape;9759;p63"/>
          <p:cNvGrpSpPr/>
          <p:nvPr/>
        </p:nvGrpSpPr>
        <p:grpSpPr>
          <a:xfrm>
            <a:off x="854368" y="1313920"/>
            <a:ext cx="366269" cy="366240"/>
            <a:chOff x="-65131525" y="1914325"/>
            <a:chExt cx="316650" cy="316625"/>
          </a:xfrm>
        </p:grpSpPr>
        <p:sp>
          <p:nvSpPr>
            <p:cNvPr id="9760" name="Google Shape;9760;p63"/>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63"/>
          <p:cNvGrpSpPr/>
          <p:nvPr/>
        </p:nvGrpSpPr>
        <p:grpSpPr>
          <a:xfrm>
            <a:off x="854368" y="1794207"/>
            <a:ext cx="366269" cy="366269"/>
            <a:chOff x="-65131525" y="2281350"/>
            <a:chExt cx="316650" cy="316650"/>
          </a:xfrm>
        </p:grpSpPr>
        <p:sp>
          <p:nvSpPr>
            <p:cNvPr id="9763" name="Google Shape;9763;p63"/>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63"/>
          <p:cNvGrpSpPr/>
          <p:nvPr/>
        </p:nvGrpSpPr>
        <p:grpSpPr>
          <a:xfrm>
            <a:off x="857564" y="2259206"/>
            <a:ext cx="359878" cy="367165"/>
            <a:chOff x="-65129950" y="2646800"/>
            <a:chExt cx="311125" cy="317425"/>
          </a:xfrm>
        </p:grpSpPr>
        <p:sp>
          <p:nvSpPr>
            <p:cNvPr id="9766" name="Google Shape;9766;p6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63"/>
          <p:cNvGrpSpPr/>
          <p:nvPr/>
        </p:nvGrpSpPr>
        <p:grpSpPr>
          <a:xfrm>
            <a:off x="3060897" y="1312532"/>
            <a:ext cx="368987" cy="369016"/>
            <a:chOff x="-63252250" y="1930850"/>
            <a:chExt cx="319000" cy="319025"/>
          </a:xfrm>
        </p:grpSpPr>
        <p:sp>
          <p:nvSpPr>
            <p:cNvPr id="9769" name="Google Shape;9769;p63"/>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1" name="Google Shape;9771;p63"/>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2" name="Google Shape;9772;p63"/>
          <p:cNvGrpSpPr/>
          <p:nvPr/>
        </p:nvGrpSpPr>
        <p:grpSpPr>
          <a:xfrm>
            <a:off x="3061808" y="2258743"/>
            <a:ext cx="367165" cy="368091"/>
            <a:chOff x="-63250675" y="2664125"/>
            <a:chExt cx="317425" cy="318225"/>
          </a:xfrm>
        </p:grpSpPr>
        <p:sp>
          <p:nvSpPr>
            <p:cNvPr id="9773" name="Google Shape;9773;p63"/>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63"/>
          <p:cNvGrpSpPr/>
          <p:nvPr/>
        </p:nvGrpSpPr>
        <p:grpSpPr>
          <a:xfrm>
            <a:off x="1738471" y="2735150"/>
            <a:ext cx="363522" cy="361266"/>
            <a:chOff x="-61354075" y="1940500"/>
            <a:chExt cx="314275" cy="312325"/>
          </a:xfrm>
        </p:grpSpPr>
        <p:sp>
          <p:nvSpPr>
            <p:cNvPr id="9776" name="Google Shape;9776;p63"/>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3"/>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3"/>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63"/>
          <p:cNvGrpSpPr/>
          <p:nvPr/>
        </p:nvGrpSpPr>
        <p:grpSpPr>
          <a:xfrm>
            <a:off x="1737098" y="3183702"/>
            <a:ext cx="366269" cy="336195"/>
            <a:chOff x="-61354875" y="2322300"/>
            <a:chExt cx="316650" cy="290650"/>
          </a:xfrm>
        </p:grpSpPr>
        <p:sp>
          <p:nvSpPr>
            <p:cNvPr id="9781" name="Google Shape;9781;p63"/>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63"/>
          <p:cNvGrpSpPr/>
          <p:nvPr/>
        </p:nvGrpSpPr>
        <p:grpSpPr>
          <a:xfrm>
            <a:off x="1737098" y="3611266"/>
            <a:ext cx="366269" cy="366269"/>
            <a:chOff x="-61354875" y="2671225"/>
            <a:chExt cx="316650" cy="316650"/>
          </a:xfrm>
        </p:grpSpPr>
        <p:sp>
          <p:nvSpPr>
            <p:cNvPr id="9785" name="Google Shape;9785;p63"/>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3"/>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63"/>
          <p:cNvGrpSpPr/>
          <p:nvPr/>
        </p:nvGrpSpPr>
        <p:grpSpPr>
          <a:xfrm>
            <a:off x="3952502" y="2731001"/>
            <a:ext cx="368987" cy="369566"/>
            <a:chOff x="-59502375" y="1904375"/>
            <a:chExt cx="319000" cy="319500"/>
          </a:xfrm>
        </p:grpSpPr>
        <p:sp>
          <p:nvSpPr>
            <p:cNvPr id="9791" name="Google Shape;9791;p63"/>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63"/>
          <p:cNvGrpSpPr/>
          <p:nvPr/>
        </p:nvGrpSpPr>
        <p:grpSpPr>
          <a:xfrm>
            <a:off x="1298621" y="1315207"/>
            <a:ext cx="368987" cy="363666"/>
            <a:chOff x="-64774725" y="1916550"/>
            <a:chExt cx="319000" cy="314400"/>
          </a:xfrm>
        </p:grpSpPr>
        <p:sp>
          <p:nvSpPr>
            <p:cNvPr id="9795" name="Google Shape;9795;p6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63"/>
          <p:cNvGrpSpPr/>
          <p:nvPr/>
        </p:nvGrpSpPr>
        <p:grpSpPr>
          <a:xfrm>
            <a:off x="1299979" y="1792386"/>
            <a:ext cx="366269" cy="369913"/>
            <a:chOff x="-64764500" y="2280550"/>
            <a:chExt cx="316650" cy="319800"/>
          </a:xfrm>
        </p:grpSpPr>
        <p:sp>
          <p:nvSpPr>
            <p:cNvPr id="9798" name="Google Shape;9798;p63"/>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63"/>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63"/>
          <p:cNvGrpSpPr/>
          <p:nvPr/>
        </p:nvGrpSpPr>
        <p:grpSpPr>
          <a:xfrm>
            <a:off x="3512023" y="1352163"/>
            <a:ext cx="365344" cy="289753"/>
            <a:chOff x="-62882850" y="1999375"/>
            <a:chExt cx="315850" cy="250500"/>
          </a:xfrm>
        </p:grpSpPr>
        <p:sp>
          <p:nvSpPr>
            <p:cNvPr id="9802" name="Google Shape;9802;p63"/>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63"/>
          <p:cNvGrpSpPr/>
          <p:nvPr/>
        </p:nvGrpSpPr>
        <p:grpSpPr>
          <a:xfrm>
            <a:off x="3503362" y="1793745"/>
            <a:ext cx="382665" cy="367194"/>
            <a:chOff x="-62890750" y="2296300"/>
            <a:chExt cx="330825" cy="317450"/>
          </a:xfrm>
        </p:grpSpPr>
        <p:sp>
          <p:nvSpPr>
            <p:cNvPr id="9805" name="Google Shape;9805;p63"/>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63"/>
          <p:cNvGrpSpPr/>
          <p:nvPr/>
        </p:nvGrpSpPr>
        <p:grpSpPr>
          <a:xfrm>
            <a:off x="3512023" y="2259206"/>
            <a:ext cx="365344" cy="367165"/>
            <a:chOff x="-62882850" y="2664925"/>
            <a:chExt cx="315850" cy="317425"/>
          </a:xfrm>
        </p:grpSpPr>
        <p:sp>
          <p:nvSpPr>
            <p:cNvPr id="9809" name="Google Shape;9809;p63"/>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1" name="Google Shape;9811;p63"/>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2" name="Google Shape;9812;p63"/>
          <p:cNvGrpSpPr/>
          <p:nvPr/>
        </p:nvGrpSpPr>
        <p:grpSpPr>
          <a:xfrm>
            <a:off x="2183172" y="3171846"/>
            <a:ext cx="366269" cy="359907"/>
            <a:chOff x="-60988625" y="2310475"/>
            <a:chExt cx="316650" cy="311150"/>
          </a:xfrm>
        </p:grpSpPr>
        <p:sp>
          <p:nvSpPr>
            <p:cNvPr id="9813" name="Google Shape;9813;p63"/>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3"/>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3"/>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63"/>
          <p:cNvGrpSpPr/>
          <p:nvPr/>
        </p:nvGrpSpPr>
        <p:grpSpPr>
          <a:xfrm>
            <a:off x="2183634" y="3610009"/>
            <a:ext cx="365344" cy="368785"/>
            <a:chOff x="-60987050" y="2671400"/>
            <a:chExt cx="315850" cy="318825"/>
          </a:xfrm>
        </p:grpSpPr>
        <p:sp>
          <p:nvSpPr>
            <p:cNvPr id="9820" name="Google Shape;9820;p63"/>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63"/>
          <p:cNvGrpSpPr/>
          <p:nvPr/>
        </p:nvGrpSpPr>
        <p:grpSpPr>
          <a:xfrm>
            <a:off x="3952500" y="3172771"/>
            <a:ext cx="368987" cy="358056"/>
            <a:chOff x="-59481900" y="2290800"/>
            <a:chExt cx="319000" cy="309550"/>
          </a:xfrm>
        </p:grpSpPr>
        <p:sp>
          <p:nvSpPr>
            <p:cNvPr id="9823" name="Google Shape;9823;p63"/>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63"/>
          <p:cNvGrpSpPr/>
          <p:nvPr/>
        </p:nvGrpSpPr>
        <p:grpSpPr>
          <a:xfrm>
            <a:off x="1741805" y="1313544"/>
            <a:ext cx="368987" cy="366992"/>
            <a:chOff x="-64401400" y="1914475"/>
            <a:chExt cx="319000" cy="317275"/>
          </a:xfrm>
        </p:grpSpPr>
        <p:sp>
          <p:nvSpPr>
            <p:cNvPr id="9830" name="Google Shape;9830;p63"/>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63"/>
          <p:cNvGrpSpPr/>
          <p:nvPr/>
        </p:nvGrpSpPr>
        <p:grpSpPr>
          <a:xfrm>
            <a:off x="1806493" y="1794583"/>
            <a:ext cx="239610" cy="365517"/>
            <a:chOff x="-64343900" y="2282125"/>
            <a:chExt cx="207150" cy="316000"/>
          </a:xfrm>
        </p:grpSpPr>
        <p:sp>
          <p:nvSpPr>
            <p:cNvPr id="9834" name="Google Shape;9834;p63"/>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3"/>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6" name="Google Shape;9836;p63"/>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7" name="Google Shape;9837;p63"/>
          <p:cNvGrpSpPr/>
          <p:nvPr/>
        </p:nvGrpSpPr>
        <p:grpSpPr>
          <a:xfrm>
            <a:off x="3986941" y="1313804"/>
            <a:ext cx="318873" cy="366471"/>
            <a:chOff x="-62496925" y="1931475"/>
            <a:chExt cx="275675" cy="316825"/>
          </a:xfrm>
        </p:grpSpPr>
        <p:sp>
          <p:nvSpPr>
            <p:cNvPr id="9838" name="Google Shape;9838;p6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63"/>
          <p:cNvGrpSpPr/>
          <p:nvPr/>
        </p:nvGrpSpPr>
        <p:grpSpPr>
          <a:xfrm>
            <a:off x="3963691" y="1793629"/>
            <a:ext cx="365373" cy="367426"/>
            <a:chOff x="-62516625" y="2297875"/>
            <a:chExt cx="315875" cy="317650"/>
          </a:xfrm>
        </p:grpSpPr>
        <p:sp>
          <p:nvSpPr>
            <p:cNvPr id="9841" name="Google Shape;9841;p63"/>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63"/>
          <p:cNvGrpSpPr/>
          <p:nvPr/>
        </p:nvGrpSpPr>
        <p:grpSpPr>
          <a:xfrm>
            <a:off x="3962332" y="2275588"/>
            <a:ext cx="368091" cy="334402"/>
            <a:chOff x="-62518200" y="2692475"/>
            <a:chExt cx="318225" cy="289100"/>
          </a:xfrm>
        </p:grpSpPr>
        <p:sp>
          <p:nvSpPr>
            <p:cNvPr id="9844" name="Google Shape;9844;p63"/>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3"/>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63"/>
          <p:cNvGrpSpPr/>
          <p:nvPr/>
        </p:nvGrpSpPr>
        <p:grpSpPr>
          <a:xfrm>
            <a:off x="2648986" y="2733112"/>
            <a:ext cx="309793" cy="365344"/>
            <a:chOff x="-60597975" y="1939525"/>
            <a:chExt cx="267825" cy="315850"/>
          </a:xfrm>
        </p:grpSpPr>
        <p:sp>
          <p:nvSpPr>
            <p:cNvPr id="9847" name="Google Shape;9847;p63"/>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63"/>
          <p:cNvGrpSpPr/>
          <p:nvPr/>
        </p:nvGrpSpPr>
        <p:grpSpPr>
          <a:xfrm>
            <a:off x="2619389" y="3167537"/>
            <a:ext cx="368987" cy="368525"/>
            <a:chOff x="-60620800" y="2304600"/>
            <a:chExt cx="319000" cy="318600"/>
          </a:xfrm>
        </p:grpSpPr>
        <p:sp>
          <p:nvSpPr>
            <p:cNvPr id="9850" name="Google Shape;9850;p63"/>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63"/>
          <p:cNvGrpSpPr/>
          <p:nvPr/>
        </p:nvGrpSpPr>
        <p:grpSpPr>
          <a:xfrm>
            <a:off x="2620748" y="3663188"/>
            <a:ext cx="366269" cy="262426"/>
            <a:chOff x="-60621600" y="2716100"/>
            <a:chExt cx="316650" cy="226875"/>
          </a:xfrm>
        </p:grpSpPr>
        <p:sp>
          <p:nvSpPr>
            <p:cNvPr id="9854" name="Google Shape;9854;p63"/>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63"/>
          <p:cNvGrpSpPr/>
          <p:nvPr/>
        </p:nvGrpSpPr>
        <p:grpSpPr>
          <a:xfrm>
            <a:off x="3957965" y="3611281"/>
            <a:ext cx="358056" cy="366240"/>
            <a:chOff x="-59475600" y="2658625"/>
            <a:chExt cx="309550" cy="316625"/>
          </a:xfrm>
        </p:grpSpPr>
        <p:sp>
          <p:nvSpPr>
            <p:cNvPr id="9857" name="Google Shape;9857;p63"/>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4" name="Google Shape;9864;p63"/>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6" name="Google Shape;9866;p63"/>
          <p:cNvGrpSpPr/>
          <p:nvPr/>
        </p:nvGrpSpPr>
        <p:grpSpPr>
          <a:xfrm>
            <a:off x="2233086" y="2259206"/>
            <a:ext cx="263294" cy="367165"/>
            <a:chOff x="-63987100" y="2646800"/>
            <a:chExt cx="227625" cy="317425"/>
          </a:xfrm>
        </p:grpSpPr>
        <p:sp>
          <p:nvSpPr>
            <p:cNvPr id="9867" name="Google Shape;9867;p63"/>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63"/>
          <p:cNvGrpSpPr/>
          <p:nvPr/>
        </p:nvGrpSpPr>
        <p:grpSpPr>
          <a:xfrm>
            <a:off x="852428" y="2730827"/>
            <a:ext cx="358056" cy="369913"/>
            <a:chOff x="-62148000" y="1930075"/>
            <a:chExt cx="309550" cy="319800"/>
          </a:xfrm>
        </p:grpSpPr>
        <p:sp>
          <p:nvSpPr>
            <p:cNvPr id="9870" name="Google Shape;9870;p63"/>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63"/>
          <p:cNvGrpSpPr/>
          <p:nvPr/>
        </p:nvGrpSpPr>
        <p:grpSpPr>
          <a:xfrm>
            <a:off x="849695" y="3169113"/>
            <a:ext cx="363522" cy="365373"/>
            <a:chOff x="-62150375" y="2297875"/>
            <a:chExt cx="314275" cy="315875"/>
          </a:xfrm>
        </p:grpSpPr>
        <p:sp>
          <p:nvSpPr>
            <p:cNvPr id="9873" name="Google Shape;9873;p63"/>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3"/>
          <p:cNvGrpSpPr/>
          <p:nvPr/>
        </p:nvGrpSpPr>
        <p:grpSpPr>
          <a:xfrm>
            <a:off x="848322" y="3610356"/>
            <a:ext cx="366269" cy="368091"/>
            <a:chOff x="-62150375" y="2664925"/>
            <a:chExt cx="316650" cy="318225"/>
          </a:xfrm>
        </p:grpSpPr>
        <p:sp>
          <p:nvSpPr>
            <p:cNvPr id="9879" name="Google Shape;9879;p63"/>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3"/>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63"/>
          <p:cNvGrpSpPr/>
          <p:nvPr/>
        </p:nvGrpSpPr>
        <p:grpSpPr>
          <a:xfrm>
            <a:off x="3065911" y="2731333"/>
            <a:ext cx="367165" cy="368901"/>
            <a:chOff x="-60254550" y="1938025"/>
            <a:chExt cx="317425" cy="318925"/>
          </a:xfrm>
        </p:grpSpPr>
        <p:sp>
          <p:nvSpPr>
            <p:cNvPr id="9884" name="Google Shape;9884;p63"/>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63"/>
          <p:cNvGrpSpPr/>
          <p:nvPr/>
        </p:nvGrpSpPr>
        <p:grpSpPr>
          <a:xfrm>
            <a:off x="3094149" y="3609907"/>
            <a:ext cx="310690" cy="368987"/>
            <a:chOff x="-60232500" y="2671225"/>
            <a:chExt cx="268600" cy="319000"/>
          </a:xfrm>
        </p:grpSpPr>
        <p:sp>
          <p:nvSpPr>
            <p:cNvPr id="9889" name="Google Shape;9889;p6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63"/>
          <p:cNvGrpSpPr/>
          <p:nvPr/>
        </p:nvGrpSpPr>
        <p:grpSpPr>
          <a:xfrm>
            <a:off x="2179643" y="4058541"/>
            <a:ext cx="365373" cy="368987"/>
            <a:chOff x="-59100700" y="1911950"/>
            <a:chExt cx="315875" cy="319000"/>
          </a:xfrm>
        </p:grpSpPr>
        <p:sp>
          <p:nvSpPr>
            <p:cNvPr id="9892" name="Google Shape;9892;p63"/>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3"/>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3"/>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2" name="Google Shape;9902;p63"/>
          <p:cNvGrpSpPr/>
          <p:nvPr/>
        </p:nvGrpSpPr>
        <p:grpSpPr>
          <a:xfrm>
            <a:off x="2621810" y="1314021"/>
            <a:ext cx="379918" cy="366038"/>
            <a:chOff x="-63665750" y="1914325"/>
            <a:chExt cx="328450" cy="316450"/>
          </a:xfrm>
        </p:grpSpPr>
        <p:sp>
          <p:nvSpPr>
            <p:cNvPr id="9903" name="Google Shape;9903;p63"/>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63"/>
          <p:cNvGrpSpPr/>
          <p:nvPr/>
        </p:nvGrpSpPr>
        <p:grpSpPr>
          <a:xfrm>
            <a:off x="2626814" y="1793065"/>
            <a:ext cx="369913" cy="368554"/>
            <a:chOff x="-63666550" y="2278975"/>
            <a:chExt cx="319800" cy="318625"/>
          </a:xfrm>
        </p:grpSpPr>
        <p:sp>
          <p:nvSpPr>
            <p:cNvPr id="9906" name="Google Shape;9906;p63"/>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63"/>
          <p:cNvGrpSpPr/>
          <p:nvPr/>
        </p:nvGrpSpPr>
        <p:grpSpPr>
          <a:xfrm>
            <a:off x="2624081" y="2259090"/>
            <a:ext cx="375378" cy="367397"/>
            <a:chOff x="-63669700" y="2646600"/>
            <a:chExt cx="324525" cy="317625"/>
          </a:xfrm>
        </p:grpSpPr>
        <p:sp>
          <p:nvSpPr>
            <p:cNvPr id="9909" name="Google Shape;9909;p63"/>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63"/>
          <p:cNvGrpSpPr/>
          <p:nvPr/>
        </p:nvGrpSpPr>
        <p:grpSpPr>
          <a:xfrm>
            <a:off x="1286361" y="2732418"/>
            <a:ext cx="366269" cy="366732"/>
            <a:chOff x="-61784125" y="1931250"/>
            <a:chExt cx="316650" cy="317050"/>
          </a:xfrm>
        </p:grpSpPr>
        <p:sp>
          <p:nvSpPr>
            <p:cNvPr id="9912" name="Google Shape;9912;p63"/>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3"/>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63"/>
          <p:cNvGrpSpPr/>
          <p:nvPr/>
        </p:nvGrpSpPr>
        <p:grpSpPr>
          <a:xfrm>
            <a:off x="1286360" y="3168665"/>
            <a:ext cx="366269" cy="366269"/>
            <a:chOff x="-61783350" y="2297100"/>
            <a:chExt cx="316650" cy="316650"/>
          </a:xfrm>
        </p:grpSpPr>
        <p:sp>
          <p:nvSpPr>
            <p:cNvPr id="9917" name="Google Shape;9917;p63"/>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63"/>
          <p:cNvGrpSpPr/>
          <p:nvPr/>
        </p:nvGrpSpPr>
        <p:grpSpPr>
          <a:xfrm>
            <a:off x="1286360" y="3609748"/>
            <a:ext cx="366269" cy="369305"/>
            <a:chOff x="-61782550" y="2664925"/>
            <a:chExt cx="316650" cy="319275"/>
          </a:xfrm>
        </p:grpSpPr>
        <p:sp>
          <p:nvSpPr>
            <p:cNvPr id="9920" name="Google Shape;9920;p63"/>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3"/>
          <p:cNvGrpSpPr/>
          <p:nvPr/>
        </p:nvGrpSpPr>
        <p:grpSpPr>
          <a:xfrm>
            <a:off x="3508137" y="2741136"/>
            <a:ext cx="367165" cy="349294"/>
            <a:chOff x="-59889100" y="1945025"/>
            <a:chExt cx="317425" cy="301975"/>
          </a:xfrm>
        </p:grpSpPr>
        <p:sp>
          <p:nvSpPr>
            <p:cNvPr id="9924" name="Google Shape;9924;p63"/>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63"/>
          <p:cNvGrpSpPr/>
          <p:nvPr/>
        </p:nvGrpSpPr>
        <p:grpSpPr>
          <a:xfrm>
            <a:off x="3040249" y="3168589"/>
            <a:ext cx="366648" cy="366420"/>
            <a:chOff x="6479471" y="2079003"/>
            <a:chExt cx="348923" cy="348706"/>
          </a:xfrm>
        </p:grpSpPr>
        <p:sp>
          <p:nvSpPr>
            <p:cNvPr id="9929" name="Google Shape;9929;p63"/>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0" name="Google Shape;9930;p63"/>
            <p:cNvGrpSpPr/>
            <p:nvPr/>
          </p:nvGrpSpPr>
          <p:grpSpPr>
            <a:xfrm>
              <a:off x="6520582" y="2079003"/>
              <a:ext cx="307811" cy="348706"/>
              <a:chOff x="-60218325" y="2304850"/>
              <a:chExt cx="279625" cy="316775"/>
            </a:xfrm>
          </p:grpSpPr>
          <p:sp>
            <p:nvSpPr>
              <p:cNvPr id="9931" name="Google Shape;9931;p63"/>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3"/>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3"/>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38" name="Google Shape;9938;p63"/>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9" name="Google Shape;9939;p63"/>
          <p:cNvGrpSpPr/>
          <p:nvPr/>
        </p:nvGrpSpPr>
        <p:grpSpPr>
          <a:xfrm>
            <a:off x="3507226" y="3611671"/>
            <a:ext cx="368987" cy="365459"/>
            <a:chOff x="-59889100" y="2671925"/>
            <a:chExt cx="319000" cy="315950"/>
          </a:xfrm>
        </p:grpSpPr>
        <p:sp>
          <p:nvSpPr>
            <p:cNvPr id="9940" name="Google Shape;9940;p63"/>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63"/>
          <p:cNvGrpSpPr/>
          <p:nvPr/>
        </p:nvGrpSpPr>
        <p:grpSpPr>
          <a:xfrm>
            <a:off x="2620204" y="4054176"/>
            <a:ext cx="367165" cy="366269"/>
            <a:chOff x="-59092025" y="2296300"/>
            <a:chExt cx="317425" cy="316650"/>
          </a:xfrm>
        </p:grpSpPr>
        <p:sp>
          <p:nvSpPr>
            <p:cNvPr id="9945" name="Google Shape;9945;p63"/>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63"/>
          <p:cNvGrpSpPr/>
          <p:nvPr/>
        </p:nvGrpSpPr>
        <p:grpSpPr>
          <a:xfrm>
            <a:off x="4865611" y="1305095"/>
            <a:ext cx="353174" cy="347599"/>
            <a:chOff x="683125" y="1955275"/>
            <a:chExt cx="299325" cy="294600"/>
          </a:xfrm>
        </p:grpSpPr>
        <p:sp>
          <p:nvSpPr>
            <p:cNvPr id="9948" name="Google Shape;9948;p63"/>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3"/>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3"/>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63"/>
          <p:cNvGrpSpPr/>
          <p:nvPr/>
        </p:nvGrpSpPr>
        <p:grpSpPr>
          <a:xfrm>
            <a:off x="4866541" y="1755653"/>
            <a:ext cx="351315" cy="349486"/>
            <a:chOff x="685475" y="2318350"/>
            <a:chExt cx="297750" cy="296200"/>
          </a:xfrm>
        </p:grpSpPr>
        <p:sp>
          <p:nvSpPr>
            <p:cNvPr id="9953" name="Google Shape;9953;p63"/>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63"/>
          <p:cNvGrpSpPr/>
          <p:nvPr/>
        </p:nvGrpSpPr>
        <p:grpSpPr>
          <a:xfrm>
            <a:off x="7094699" y="1304859"/>
            <a:ext cx="309517" cy="348071"/>
            <a:chOff x="2523000" y="1954875"/>
            <a:chExt cx="262325" cy="295000"/>
          </a:xfrm>
        </p:grpSpPr>
        <p:sp>
          <p:nvSpPr>
            <p:cNvPr id="9957" name="Google Shape;9957;p63"/>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63"/>
          <p:cNvGrpSpPr/>
          <p:nvPr/>
        </p:nvGrpSpPr>
        <p:grpSpPr>
          <a:xfrm>
            <a:off x="7073800" y="1756125"/>
            <a:ext cx="351315" cy="348542"/>
            <a:chOff x="2508825" y="2318350"/>
            <a:chExt cx="297750" cy="295400"/>
          </a:xfrm>
        </p:grpSpPr>
        <p:sp>
          <p:nvSpPr>
            <p:cNvPr id="9960" name="Google Shape;9960;p63"/>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2" name="Google Shape;9962;p63"/>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3" name="Google Shape;9963;p63"/>
          <p:cNvGrpSpPr/>
          <p:nvPr/>
        </p:nvGrpSpPr>
        <p:grpSpPr>
          <a:xfrm>
            <a:off x="5747373" y="2670178"/>
            <a:ext cx="347599" cy="348513"/>
            <a:chOff x="4321150" y="1946600"/>
            <a:chExt cx="294600" cy="295375"/>
          </a:xfrm>
        </p:grpSpPr>
        <p:sp>
          <p:nvSpPr>
            <p:cNvPr id="9964" name="Google Shape;9964;p63"/>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63"/>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3"/>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1" name="Google Shape;9971;p63"/>
          <p:cNvGrpSpPr/>
          <p:nvPr/>
        </p:nvGrpSpPr>
        <p:grpSpPr>
          <a:xfrm>
            <a:off x="5309921" y="1756125"/>
            <a:ext cx="352230" cy="348542"/>
            <a:chOff x="1049375" y="2318350"/>
            <a:chExt cx="298525" cy="295400"/>
          </a:xfrm>
        </p:grpSpPr>
        <p:sp>
          <p:nvSpPr>
            <p:cNvPr id="9972" name="Google Shape;9972;p63"/>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63"/>
          <p:cNvGrpSpPr/>
          <p:nvPr/>
        </p:nvGrpSpPr>
        <p:grpSpPr>
          <a:xfrm>
            <a:off x="5310393" y="2196576"/>
            <a:ext cx="351286" cy="351286"/>
            <a:chOff x="1049375" y="2680675"/>
            <a:chExt cx="297725" cy="297725"/>
          </a:xfrm>
        </p:grpSpPr>
        <p:sp>
          <p:nvSpPr>
            <p:cNvPr id="9977" name="Google Shape;9977;p6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63"/>
          <p:cNvGrpSpPr/>
          <p:nvPr/>
        </p:nvGrpSpPr>
        <p:grpSpPr>
          <a:xfrm>
            <a:off x="7523845" y="1304623"/>
            <a:ext cx="348513" cy="348542"/>
            <a:chOff x="2872725" y="1954475"/>
            <a:chExt cx="295375" cy="295400"/>
          </a:xfrm>
        </p:grpSpPr>
        <p:sp>
          <p:nvSpPr>
            <p:cNvPr id="9980" name="Google Shape;9980;p63"/>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63"/>
          <p:cNvGrpSpPr/>
          <p:nvPr/>
        </p:nvGrpSpPr>
        <p:grpSpPr>
          <a:xfrm>
            <a:off x="7545216" y="1755196"/>
            <a:ext cx="305771" cy="350401"/>
            <a:chOff x="2890050" y="2318350"/>
            <a:chExt cx="259150" cy="296975"/>
          </a:xfrm>
        </p:grpSpPr>
        <p:sp>
          <p:nvSpPr>
            <p:cNvPr id="9984" name="Google Shape;9984;p63"/>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6" name="Google Shape;9986;p63"/>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7" name="Google Shape;9987;p63"/>
          <p:cNvGrpSpPr/>
          <p:nvPr/>
        </p:nvGrpSpPr>
        <p:grpSpPr>
          <a:xfrm>
            <a:off x="6187732" y="2670650"/>
            <a:ext cx="347569" cy="347569"/>
            <a:chOff x="4685050" y="1945825"/>
            <a:chExt cx="294575" cy="294575"/>
          </a:xfrm>
        </p:grpSpPr>
        <p:sp>
          <p:nvSpPr>
            <p:cNvPr id="9988" name="Google Shape;9988;p63"/>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3"/>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3" name="Google Shape;9993;p63"/>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5" name="Google Shape;9995;p63"/>
          <p:cNvGrpSpPr/>
          <p:nvPr/>
        </p:nvGrpSpPr>
        <p:grpSpPr>
          <a:xfrm>
            <a:off x="7958004" y="3159625"/>
            <a:ext cx="348513" cy="347599"/>
            <a:chOff x="6131900" y="2301825"/>
            <a:chExt cx="295375" cy="294600"/>
          </a:xfrm>
        </p:grpSpPr>
        <p:sp>
          <p:nvSpPr>
            <p:cNvPr id="9996" name="Google Shape;9996;p63"/>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3"/>
          <p:cNvGrpSpPr/>
          <p:nvPr/>
        </p:nvGrpSpPr>
        <p:grpSpPr>
          <a:xfrm>
            <a:off x="5753997" y="1304166"/>
            <a:ext cx="351315" cy="349457"/>
            <a:chOff x="1412450" y="1954475"/>
            <a:chExt cx="297750" cy="296175"/>
          </a:xfrm>
        </p:grpSpPr>
        <p:sp>
          <p:nvSpPr>
            <p:cNvPr id="10001" name="Google Shape;10001;p63"/>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3" name="Google Shape;10003;p63"/>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63"/>
          <p:cNvGrpSpPr/>
          <p:nvPr/>
        </p:nvGrpSpPr>
        <p:grpSpPr>
          <a:xfrm>
            <a:off x="5753997" y="2196694"/>
            <a:ext cx="351315" cy="351050"/>
            <a:chOff x="1413250" y="2680675"/>
            <a:chExt cx="297750" cy="297525"/>
          </a:xfrm>
        </p:grpSpPr>
        <p:sp>
          <p:nvSpPr>
            <p:cNvPr id="10005" name="Google Shape;10005;p63"/>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9" name="Google Shape;10009;p63"/>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3"/>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2" name="Google Shape;10012;p63"/>
          <p:cNvGrpSpPr/>
          <p:nvPr/>
        </p:nvGrpSpPr>
        <p:grpSpPr>
          <a:xfrm>
            <a:off x="6630407" y="2670311"/>
            <a:ext cx="350371" cy="348247"/>
            <a:chOff x="5045775" y="1946400"/>
            <a:chExt cx="296950" cy="295150"/>
          </a:xfrm>
        </p:grpSpPr>
        <p:sp>
          <p:nvSpPr>
            <p:cNvPr id="10013" name="Google Shape;10013;p6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63"/>
          <p:cNvGrpSpPr/>
          <p:nvPr/>
        </p:nvGrpSpPr>
        <p:grpSpPr>
          <a:xfrm>
            <a:off x="6629006" y="3179138"/>
            <a:ext cx="353174" cy="308573"/>
            <a:chOff x="5046550" y="2327025"/>
            <a:chExt cx="299325" cy="261525"/>
          </a:xfrm>
        </p:grpSpPr>
        <p:sp>
          <p:nvSpPr>
            <p:cNvPr id="10016" name="Google Shape;10016;p63"/>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3"/>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3"/>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9" name="Google Shape;10019;p63"/>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0" name="Google Shape;10020;p63"/>
          <p:cNvGrpSpPr/>
          <p:nvPr/>
        </p:nvGrpSpPr>
        <p:grpSpPr>
          <a:xfrm>
            <a:off x="7956604" y="3608476"/>
            <a:ext cx="351315" cy="348513"/>
            <a:chOff x="6167350" y="2672800"/>
            <a:chExt cx="297750" cy="295375"/>
          </a:xfrm>
        </p:grpSpPr>
        <p:sp>
          <p:nvSpPr>
            <p:cNvPr id="10021" name="Google Shape;10021;p63"/>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3"/>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3"/>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3"/>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3"/>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63"/>
          <p:cNvGrpSpPr/>
          <p:nvPr/>
        </p:nvGrpSpPr>
        <p:grpSpPr>
          <a:xfrm>
            <a:off x="6197601" y="1303709"/>
            <a:ext cx="347599" cy="350371"/>
            <a:chOff x="1777925" y="1953700"/>
            <a:chExt cx="294600" cy="296950"/>
          </a:xfrm>
        </p:grpSpPr>
        <p:sp>
          <p:nvSpPr>
            <p:cNvPr id="10027" name="Google Shape;10027;p63"/>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3"/>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3"/>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3"/>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63"/>
          <p:cNvGrpSpPr/>
          <p:nvPr/>
        </p:nvGrpSpPr>
        <p:grpSpPr>
          <a:xfrm>
            <a:off x="6213411" y="1756597"/>
            <a:ext cx="315977" cy="347599"/>
            <a:chOff x="1790525" y="2319150"/>
            <a:chExt cx="267800" cy="294600"/>
          </a:xfrm>
        </p:grpSpPr>
        <p:sp>
          <p:nvSpPr>
            <p:cNvPr id="10032" name="Google Shape;10032;p63"/>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3"/>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4" name="Google Shape;10034;p63"/>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5" name="Google Shape;10035;p63"/>
          <p:cNvGrpSpPr/>
          <p:nvPr/>
        </p:nvGrpSpPr>
        <p:grpSpPr>
          <a:xfrm>
            <a:off x="4866386" y="2670163"/>
            <a:ext cx="349457" cy="348542"/>
            <a:chOff x="3599700" y="1954475"/>
            <a:chExt cx="296175" cy="295400"/>
          </a:xfrm>
        </p:grpSpPr>
        <p:sp>
          <p:nvSpPr>
            <p:cNvPr id="10036" name="Google Shape;10036;p6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63"/>
          <p:cNvGrpSpPr/>
          <p:nvPr/>
        </p:nvGrpSpPr>
        <p:grpSpPr>
          <a:xfrm>
            <a:off x="4867316" y="3159626"/>
            <a:ext cx="347599" cy="347599"/>
            <a:chOff x="3601275" y="2319150"/>
            <a:chExt cx="294600" cy="294600"/>
          </a:xfrm>
        </p:grpSpPr>
        <p:sp>
          <p:nvSpPr>
            <p:cNvPr id="10040" name="Google Shape;10040;p63"/>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3"/>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2" name="Google Shape;10042;p63"/>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3" name="Google Shape;10043;p63"/>
          <p:cNvGrpSpPr/>
          <p:nvPr/>
        </p:nvGrpSpPr>
        <p:grpSpPr>
          <a:xfrm>
            <a:off x="7087019" y="2669721"/>
            <a:ext cx="328071" cy="349427"/>
            <a:chOff x="5421475" y="1945825"/>
            <a:chExt cx="278050" cy="296150"/>
          </a:xfrm>
        </p:grpSpPr>
        <p:sp>
          <p:nvSpPr>
            <p:cNvPr id="10044" name="Google Shape;10044;p63"/>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3"/>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3"/>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3"/>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3"/>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3"/>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3"/>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3"/>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63"/>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3" name="Google Shape;10053;p63"/>
          <p:cNvGrpSpPr/>
          <p:nvPr/>
        </p:nvGrpSpPr>
        <p:grpSpPr>
          <a:xfrm>
            <a:off x="7075869" y="3670273"/>
            <a:ext cx="350371" cy="224918"/>
            <a:chOff x="5411225" y="2726350"/>
            <a:chExt cx="296950" cy="190625"/>
          </a:xfrm>
        </p:grpSpPr>
        <p:sp>
          <p:nvSpPr>
            <p:cNvPr id="10054" name="Google Shape;10054;p63"/>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3"/>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63"/>
          <p:cNvGrpSpPr/>
          <p:nvPr/>
        </p:nvGrpSpPr>
        <p:grpSpPr>
          <a:xfrm>
            <a:off x="6185904" y="4059546"/>
            <a:ext cx="351286" cy="326390"/>
            <a:chOff x="6524150" y="1938725"/>
            <a:chExt cx="297725" cy="276625"/>
          </a:xfrm>
        </p:grpSpPr>
        <p:sp>
          <p:nvSpPr>
            <p:cNvPr id="10057" name="Google Shape;10057;p63"/>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3"/>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3"/>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3"/>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63"/>
          <p:cNvGrpSpPr/>
          <p:nvPr/>
        </p:nvGrpSpPr>
        <p:grpSpPr>
          <a:xfrm>
            <a:off x="6631047" y="1756007"/>
            <a:ext cx="363380" cy="348778"/>
            <a:chOff x="2140225" y="2318650"/>
            <a:chExt cx="307975" cy="295600"/>
          </a:xfrm>
        </p:grpSpPr>
        <p:sp>
          <p:nvSpPr>
            <p:cNvPr id="10062" name="Google Shape;10062;p63"/>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3"/>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63"/>
          <p:cNvGrpSpPr/>
          <p:nvPr/>
        </p:nvGrpSpPr>
        <p:grpSpPr>
          <a:xfrm>
            <a:off x="6636607" y="2197505"/>
            <a:ext cx="352259" cy="349427"/>
            <a:chOff x="2139425" y="2682250"/>
            <a:chExt cx="298550" cy="296150"/>
          </a:xfrm>
        </p:grpSpPr>
        <p:sp>
          <p:nvSpPr>
            <p:cNvPr id="10065" name="Google Shape;10065;p63"/>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3"/>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3"/>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3"/>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63"/>
          <p:cNvGrpSpPr/>
          <p:nvPr/>
        </p:nvGrpSpPr>
        <p:grpSpPr>
          <a:xfrm>
            <a:off x="5301219" y="2711991"/>
            <a:ext cx="350401" cy="264888"/>
            <a:chOff x="3962775" y="1990700"/>
            <a:chExt cx="296975" cy="224500"/>
          </a:xfrm>
        </p:grpSpPr>
        <p:sp>
          <p:nvSpPr>
            <p:cNvPr id="10070" name="Google Shape;10070;p6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63"/>
          <p:cNvGrpSpPr/>
          <p:nvPr/>
        </p:nvGrpSpPr>
        <p:grpSpPr>
          <a:xfrm>
            <a:off x="5301691" y="3158697"/>
            <a:ext cx="349457" cy="349457"/>
            <a:chOff x="3963575" y="2317575"/>
            <a:chExt cx="296175" cy="296175"/>
          </a:xfrm>
        </p:grpSpPr>
        <p:sp>
          <p:nvSpPr>
            <p:cNvPr id="10075" name="Google Shape;10075;p63"/>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3"/>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3"/>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3"/>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3"/>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3"/>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3"/>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3"/>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3"/>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3"/>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3"/>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3"/>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3"/>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3"/>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3"/>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3"/>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63"/>
          <p:cNvGrpSpPr/>
          <p:nvPr/>
        </p:nvGrpSpPr>
        <p:grpSpPr>
          <a:xfrm>
            <a:off x="5301691" y="3608476"/>
            <a:ext cx="349457" cy="348513"/>
            <a:chOff x="3962775" y="2683025"/>
            <a:chExt cx="296175" cy="295375"/>
          </a:xfrm>
        </p:grpSpPr>
        <p:sp>
          <p:nvSpPr>
            <p:cNvPr id="10092" name="Google Shape;10092;p63"/>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3"/>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3"/>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5" name="Google Shape;10095;p63"/>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6" name="Google Shape;10096;p63"/>
          <p:cNvGrpSpPr/>
          <p:nvPr/>
        </p:nvGrpSpPr>
        <p:grpSpPr>
          <a:xfrm>
            <a:off x="7516228" y="3159168"/>
            <a:ext cx="348513" cy="348513"/>
            <a:chOff x="5775900" y="2308125"/>
            <a:chExt cx="295375" cy="295375"/>
          </a:xfrm>
        </p:grpSpPr>
        <p:sp>
          <p:nvSpPr>
            <p:cNvPr id="10097" name="Google Shape;10097;p63"/>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3"/>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3"/>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3"/>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3"/>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63"/>
          <p:cNvGrpSpPr/>
          <p:nvPr/>
        </p:nvGrpSpPr>
        <p:grpSpPr>
          <a:xfrm>
            <a:off x="7537142" y="3608004"/>
            <a:ext cx="306686" cy="349457"/>
            <a:chOff x="5794025" y="2673575"/>
            <a:chExt cx="259925" cy="296175"/>
          </a:xfrm>
        </p:grpSpPr>
        <p:sp>
          <p:nvSpPr>
            <p:cNvPr id="10103" name="Google Shape;10103;p63"/>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3"/>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63"/>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3"/>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7" name="Google Shape;10107;p63"/>
          <p:cNvGrpSpPr/>
          <p:nvPr/>
        </p:nvGrpSpPr>
        <p:grpSpPr>
          <a:xfrm>
            <a:off x="6637536" y="1304166"/>
            <a:ext cx="350401" cy="349457"/>
            <a:chOff x="2141000" y="1954475"/>
            <a:chExt cx="296975" cy="296175"/>
          </a:xfrm>
        </p:grpSpPr>
        <p:sp>
          <p:nvSpPr>
            <p:cNvPr id="10108" name="Google Shape;10108;p63"/>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3"/>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3"/>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3"/>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15"/>
        <p:cNvGrpSpPr/>
        <p:nvPr/>
      </p:nvGrpSpPr>
      <p:grpSpPr>
        <a:xfrm>
          <a:off x="0" y="0"/>
          <a:ext cx="0" cy="0"/>
          <a:chOff x="0" y="0"/>
          <a:chExt cx="0" cy="0"/>
        </a:xfrm>
      </p:grpSpPr>
      <p:sp>
        <p:nvSpPr>
          <p:cNvPr id="10116" name="Google Shape;10116;p64"/>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117" name="Google Shape;10117;p64"/>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118" name="Google Shape;10118;p64"/>
          <p:cNvGrpSpPr/>
          <p:nvPr/>
        </p:nvGrpSpPr>
        <p:grpSpPr>
          <a:xfrm>
            <a:off x="882957" y="1306638"/>
            <a:ext cx="292442" cy="355741"/>
            <a:chOff x="-35830350" y="1912725"/>
            <a:chExt cx="241050" cy="293225"/>
          </a:xfrm>
        </p:grpSpPr>
        <p:sp>
          <p:nvSpPr>
            <p:cNvPr id="10119" name="Google Shape;10119;p64"/>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64"/>
          <p:cNvGrpSpPr/>
          <p:nvPr/>
        </p:nvGrpSpPr>
        <p:grpSpPr>
          <a:xfrm>
            <a:off x="851444" y="1766235"/>
            <a:ext cx="355468" cy="353587"/>
            <a:chOff x="-35854750" y="2272675"/>
            <a:chExt cx="293000" cy="291450"/>
          </a:xfrm>
        </p:grpSpPr>
        <p:sp>
          <p:nvSpPr>
            <p:cNvPr id="10122" name="Google Shape;10122;p64"/>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64"/>
          <p:cNvGrpSpPr/>
          <p:nvPr/>
        </p:nvGrpSpPr>
        <p:grpSpPr>
          <a:xfrm>
            <a:off x="850958" y="2220821"/>
            <a:ext cx="356438" cy="354558"/>
            <a:chOff x="-35853975" y="2631825"/>
            <a:chExt cx="293800" cy="292250"/>
          </a:xfrm>
        </p:grpSpPr>
        <p:sp>
          <p:nvSpPr>
            <p:cNvPr id="10126" name="Google Shape;10126;p64"/>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4"/>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64"/>
          <p:cNvGrpSpPr/>
          <p:nvPr/>
        </p:nvGrpSpPr>
        <p:grpSpPr>
          <a:xfrm>
            <a:off x="3089562" y="1307714"/>
            <a:ext cx="353587" cy="353587"/>
            <a:chOff x="-34032200" y="1916675"/>
            <a:chExt cx="291450" cy="291450"/>
          </a:xfrm>
        </p:grpSpPr>
        <p:sp>
          <p:nvSpPr>
            <p:cNvPr id="10132" name="Google Shape;10132;p64"/>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64"/>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7" name="Google Shape;10137;p64"/>
          <p:cNvGrpSpPr/>
          <p:nvPr/>
        </p:nvGrpSpPr>
        <p:grpSpPr>
          <a:xfrm>
            <a:off x="3089092" y="2220821"/>
            <a:ext cx="354527" cy="354558"/>
            <a:chOff x="-34032200" y="2634975"/>
            <a:chExt cx="292225" cy="292250"/>
          </a:xfrm>
        </p:grpSpPr>
        <p:sp>
          <p:nvSpPr>
            <p:cNvPr id="10138" name="Google Shape;10138;p6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64"/>
          <p:cNvGrpSpPr/>
          <p:nvPr/>
        </p:nvGrpSpPr>
        <p:grpSpPr>
          <a:xfrm>
            <a:off x="1739487" y="2687069"/>
            <a:ext cx="358379" cy="354527"/>
            <a:chOff x="-32245875" y="1938725"/>
            <a:chExt cx="295400" cy="292225"/>
          </a:xfrm>
        </p:grpSpPr>
        <p:sp>
          <p:nvSpPr>
            <p:cNvPr id="10142" name="Google Shape;10142;p6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4"/>
          <p:cNvGrpSpPr/>
          <p:nvPr/>
        </p:nvGrpSpPr>
        <p:grpSpPr>
          <a:xfrm>
            <a:off x="1736150" y="3156468"/>
            <a:ext cx="365052" cy="352162"/>
            <a:chOff x="-32243500" y="2299850"/>
            <a:chExt cx="300900" cy="290275"/>
          </a:xfrm>
        </p:grpSpPr>
        <p:sp>
          <p:nvSpPr>
            <p:cNvPr id="10146" name="Google Shape;10146;p64"/>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4"/>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8" name="Google Shape;10148;p64"/>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9" name="Google Shape;10149;p64"/>
          <p:cNvGrpSpPr/>
          <p:nvPr/>
        </p:nvGrpSpPr>
        <p:grpSpPr>
          <a:xfrm>
            <a:off x="1299432" y="1306759"/>
            <a:ext cx="354527" cy="355498"/>
            <a:chOff x="-35495600" y="1912725"/>
            <a:chExt cx="292225" cy="293025"/>
          </a:xfrm>
        </p:grpSpPr>
        <p:sp>
          <p:nvSpPr>
            <p:cNvPr id="10150" name="Google Shape;10150;p6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3" name="Google Shape;10153;p64"/>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4" name="Google Shape;10154;p64"/>
          <p:cNvGrpSpPr/>
          <p:nvPr/>
        </p:nvGrpSpPr>
        <p:grpSpPr>
          <a:xfrm>
            <a:off x="1299432" y="2221307"/>
            <a:ext cx="354527" cy="353587"/>
            <a:chOff x="-35495600" y="2631825"/>
            <a:chExt cx="292225" cy="291450"/>
          </a:xfrm>
        </p:grpSpPr>
        <p:sp>
          <p:nvSpPr>
            <p:cNvPr id="10155" name="Google Shape;10155;p64"/>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4"/>
          <p:cNvGrpSpPr/>
          <p:nvPr/>
        </p:nvGrpSpPr>
        <p:grpSpPr>
          <a:xfrm>
            <a:off x="3537081" y="1307714"/>
            <a:ext cx="353587" cy="353587"/>
            <a:chOff x="-33673825" y="1916675"/>
            <a:chExt cx="291450" cy="291450"/>
          </a:xfrm>
        </p:grpSpPr>
        <p:sp>
          <p:nvSpPr>
            <p:cNvPr id="10160" name="Google Shape;10160;p64"/>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64"/>
          <p:cNvGrpSpPr/>
          <p:nvPr/>
        </p:nvGrpSpPr>
        <p:grpSpPr>
          <a:xfrm>
            <a:off x="3534700" y="1765295"/>
            <a:ext cx="358349" cy="355468"/>
            <a:chOff x="-33676975" y="2275050"/>
            <a:chExt cx="295375" cy="293000"/>
          </a:xfrm>
        </p:grpSpPr>
        <p:sp>
          <p:nvSpPr>
            <p:cNvPr id="10165" name="Google Shape;10165;p64"/>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64"/>
          <p:cNvGrpSpPr/>
          <p:nvPr/>
        </p:nvGrpSpPr>
        <p:grpSpPr>
          <a:xfrm>
            <a:off x="3537081" y="2220594"/>
            <a:ext cx="353587" cy="355013"/>
            <a:chOff x="-33673825" y="2634975"/>
            <a:chExt cx="291450" cy="292625"/>
          </a:xfrm>
        </p:grpSpPr>
        <p:sp>
          <p:nvSpPr>
            <p:cNvPr id="10169" name="Google Shape;10169;p64"/>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64"/>
          <p:cNvGrpSpPr/>
          <p:nvPr/>
        </p:nvGrpSpPr>
        <p:grpSpPr>
          <a:xfrm>
            <a:off x="2205089" y="2687509"/>
            <a:ext cx="329687" cy="353648"/>
            <a:chOff x="-31874100" y="1939525"/>
            <a:chExt cx="271750" cy="291500"/>
          </a:xfrm>
        </p:grpSpPr>
        <p:sp>
          <p:nvSpPr>
            <p:cNvPr id="10172" name="Google Shape;10172;p64"/>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4" name="Google Shape;10174;p64"/>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5" name="Google Shape;10175;p64"/>
          <p:cNvGrpSpPr/>
          <p:nvPr/>
        </p:nvGrpSpPr>
        <p:grpSpPr>
          <a:xfrm>
            <a:off x="2186451" y="3616531"/>
            <a:ext cx="366963" cy="352768"/>
            <a:chOff x="-31889075" y="2658950"/>
            <a:chExt cx="302475" cy="290775"/>
          </a:xfrm>
        </p:grpSpPr>
        <p:sp>
          <p:nvSpPr>
            <p:cNvPr id="10176" name="Google Shape;10176;p64"/>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8" name="Google Shape;10178;p64"/>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9" name="Google Shape;10179;p64"/>
          <p:cNvGrpSpPr/>
          <p:nvPr/>
        </p:nvGrpSpPr>
        <p:grpSpPr>
          <a:xfrm>
            <a:off x="1747421" y="1306759"/>
            <a:ext cx="354527" cy="355498"/>
            <a:chOff x="-35136450" y="1912725"/>
            <a:chExt cx="292225" cy="293025"/>
          </a:xfrm>
        </p:grpSpPr>
        <p:sp>
          <p:nvSpPr>
            <p:cNvPr id="10180" name="Google Shape;10180;p64"/>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64"/>
          <p:cNvGrpSpPr/>
          <p:nvPr/>
        </p:nvGrpSpPr>
        <p:grpSpPr>
          <a:xfrm>
            <a:off x="1747891" y="1765978"/>
            <a:ext cx="353587" cy="354103"/>
            <a:chOff x="-35134875" y="2272675"/>
            <a:chExt cx="291450" cy="291875"/>
          </a:xfrm>
        </p:grpSpPr>
        <p:sp>
          <p:nvSpPr>
            <p:cNvPr id="10184" name="Google Shape;10184;p64"/>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64"/>
          <p:cNvGrpSpPr/>
          <p:nvPr/>
        </p:nvGrpSpPr>
        <p:grpSpPr>
          <a:xfrm>
            <a:off x="1789458" y="2221307"/>
            <a:ext cx="270453" cy="353587"/>
            <a:chOff x="-35101800" y="2631050"/>
            <a:chExt cx="222925" cy="291450"/>
          </a:xfrm>
        </p:grpSpPr>
        <p:sp>
          <p:nvSpPr>
            <p:cNvPr id="10189" name="Google Shape;10189;p64"/>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4"/>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3" name="Google Shape;10193;p64"/>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4" name="Google Shape;10194;p64"/>
          <p:cNvGrpSpPr/>
          <p:nvPr/>
        </p:nvGrpSpPr>
        <p:grpSpPr>
          <a:xfrm>
            <a:off x="3977510" y="1765295"/>
            <a:ext cx="353587" cy="355468"/>
            <a:chOff x="-33314675" y="2275050"/>
            <a:chExt cx="291450" cy="293000"/>
          </a:xfrm>
        </p:grpSpPr>
        <p:sp>
          <p:nvSpPr>
            <p:cNvPr id="10195" name="Google Shape;10195;p64"/>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4"/>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8" name="Google Shape;10198;p64"/>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9" name="Google Shape;10199;p64"/>
          <p:cNvGrpSpPr/>
          <p:nvPr/>
        </p:nvGrpSpPr>
        <p:grpSpPr>
          <a:xfrm>
            <a:off x="2639701" y="2687555"/>
            <a:ext cx="353587" cy="353557"/>
            <a:chOff x="-31523625" y="1939525"/>
            <a:chExt cx="291450" cy="291425"/>
          </a:xfrm>
        </p:grpSpPr>
        <p:sp>
          <p:nvSpPr>
            <p:cNvPr id="10200" name="Google Shape;10200;p64"/>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64"/>
          <p:cNvGrpSpPr/>
          <p:nvPr/>
        </p:nvGrpSpPr>
        <p:grpSpPr>
          <a:xfrm>
            <a:off x="2638746" y="3155755"/>
            <a:ext cx="355498" cy="353587"/>
            <a:chOff x="-31523625" y="2298675"/>
            <a:chExt cx="293025" cy="291450"/>
          </a:xfrm>
        </p:grpSpPr>
        <p:sp>
          <p:nvSpPr>
            <p:cNvPr id="10212" name="Google Shape;10212;p64"/>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64"/>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7" name="Google Shape;10217;p64"/>
          <p:cNvGrpSpPr/>
          <p:nvPr/>
        </p:nvGrpSpPr>
        <p:grpSpPr>
          <a:xfrm>
            <a:off x="2205934" y="1307729"/>
            <a:ext cx="331598" cy="353557"/>
            <a:chOff x="-34767825" y="1914325"/>
            <a:chExt cx="273325" cy="291425"/>
          </a:xfrm>
        </p:grpSpPr>
        <p:sp>
          <p:nvSpPr>
            <p:cNvPr id="10218" name="Google Shape;10218;p64"/>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64"/>
          <p:cNvGrpSpPr/>
          <p:nvPr/>
        </p:nvGrpSpPr>
        <p:grpSpPr>
          <a:xfrm>
            <a:off x="2193513" y="1765280"/>
            <a:ext cx="356438" cy="355498"/>
            <a:chOff x="-34778075" y="2272675"/>
            <a:chExt cx="293800" cy="293025"/>
          </a:xfrm>
        </p:grpSpPr>
        <p:sp>
          <p:nvSpPr>
            <p:cNvPr id="10222" name="Google Shape;10222;p64"/>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4"/>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64"/>
          <p:cNvGrpSpPr/>
          <p:nvPr/>
        </p:nvGrpSpPr>
        <p:grpSpPr>
          <a:xfrm>
            <a:off x="2194939" y="2221307"/>
            <a:ext cx="353587" cy="353587"/>
            <a:chOff x="-34776500" y="2631825"/>
            <a:chExt cx="291450" cy="291450"/>
          </a:xfrm>
        </p:grpSpPr>
        <p:sp>
          <p:nvSpPr>
            <p:cNvPr id="10226" name="Google Shape;10226;p64"/>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64"/>
          <p:cNvGrpSpPr/>
          <p:nvPr/>
        </p:nvGrpSpPr>
        <p:grpSpPr>
          <a:xfrm>
            <a:off x="853628" y="2685160"/>
            <a:ext cx="354527" cy="358349"/>
            <a:chOff x="-32956300" y="1915900"/>
            <a:chExt cx="292225" cy="295375"/>
          </a:xfrm>
        </p:grpSpPr>
        <p:sp>
          <p:nvSpPr>
            <p:cNvPr id="10230" name="Google Shape;10230;p64"/>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2" name="Google Shape;10232;p64"/>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64"/>
          <p:cNvGrpSpPr/>
          <p:nvPr/>
        </p:nvGrpSpPr>
        <p:grpSpPr>
          <a:xfrm>
            <a:off x="3081101" y="2687555"/>
            <a:ext cx="356438" cy="353557"/>
            <a:chOff x="-31166825" y="1939525"/>
            <a:chExt cx="293800" cy="291425"/>
          </a:xfrm>
        </p:grpSpPr>
        <p:sp>
          <p:nvSpPr>
            <p:cNvPr id="10235" name="Google Shape;10235;p64"/>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64"/>
          <p:cNvGrpSpPr/>
          <p:nvPr/>
        </p:nvGrpSpPr>
        <p:grpSpPr>
          <a:xfrm>
            <a:off x="3082057" y="3155482"/>
            <a:ext cx="354527" cy="354133"/>
            <a:chOff x="-31165250" y="2298675"/>
            <a:chExt cx="292225" cy="291900"/>
          </a:xfrm>
        </p:grpSpPr>
        <p:sp>
          <p:nvSpPr>
            <p:cNvPr id="10247" name="Google Shape;10247;p64"/>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64"/>
          <p:cNvGrpSpPr/>
          <p:nvPr/>
        </p:nvGrpSpPr>
        <p:grpSpPr>
          <a:xfrm>
            <a:off x="3082542" y="3616136"/>
            <a:ext cx="353557" cy="353557"/>
            <a:chOff x="-31164450" y="2657050"/>
            <a:chExt cx="291425" cy="291425"/>
          </a:xfrm>
        </p:grpSpPr>
        <p:sp>
          <p:nvSpPr>
            <p:cNvPr id="10251" name="Google Shape;10251;p64"/>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5" name="Google Shape;10255;p64"/>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6" name="Google Shape;10256;p64"/>
          <p:cNvGrpSpPr/>
          <p:nvPr/>
        </p:nvGrpSpPr>
        <p:grpSpPr>
          <a:xfrm>
            <a:off x="2632987" y="1307366"/>
            <a:ext cx="358349" cy="354285"/>
            <a:chOff x="-34421275" y="1912725"/>
            <a:chExt cx="295375" cy="292025"/>
          </a:xfrm>
        </p:grpSpPr>
        <p:sp>
          <p:nvSpPr>
            <p:cNvPr id="10257" name="Google Shape;10257;p64"/>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64"/>
          <p:cNvGrpSpPr/>
          <p:nvPr/>
        </p:nvGrpSpPr>
        <p:grpSpPr>
          <a:xfrm>
            <a:off x="2632032" y="1765280"/>
            <a:ext cx="360260" cy="355498"/>
            <a:chOff x="-34418125" y="2271100"/>
            <a:chExt cx="296950" cy="293025"/>
          </a:xfrm>
        </p:grpSpPr>
        <p:sp>
          <p:nvSpPr>
            <p:cNvPr id="10260" name="Google Shape;10260;p64"/>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64"/>
          <p:cNvGrpSpPr/>
          <p:nvPr/>
        </p:nvGrpSpPr>
        <p:grpSpPr>
          <a:xfrm>
            <a:off x="2632987" y="2221307"/>
            <a:ext cx="358349" cy="353587"/>
            <a:chOff x="-34421275" y="2631050"/>
            <a:chExt cx="295375" cy="291450"/>
          </a:xfrm>
        </p:grpSpPr>
        <p:sp>
          <p:nvSpPr>
            <p:cNvPr id="10266" name="Google Shape;10266;p6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0" name="Google Shape;10270;p64"/>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3" name="Google Shape;10273;p64"/>
          <p:cNvGrpSpPr/>
          <p:nvPr/>
        </p:nvGrpSpPr>
        <p:grpSpPr>
          <a:xfrm>
            <a:off x="3537620" y="2688025"/>
            <a:ext cx="353587" cy="352617"/>
            <a:chOff x="-30805300" y="1938725"/>
            <a:chExt cx="291450" cy="290650"/>
          </a:xfrm>
        </p:grpSpPr>
        <p:sp>
          <p:nvSpPr>
            <p:cNvPr id="10274" name="Google Shape;10274;p6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3538105" y="3155952"/>
            <a:ext cx="352617" cy="353193"/>
            <a:chOff x="-30805300" y="2298675"/>
            <a:chExt cx="290650" cy="291125"/>
          </a:xfrm>
        </p:grpSpPr>
        <p:sp>
          <p:nvSpPr>
            <p:cNvPr id="10277" name="Google Shape;10277;p64"/>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64"/>
          <p:cNvGrpSpPr/>
          <p:nvPr/>
        </p:nvGrpSpPr>
        <p:grpSpPr>
          <a:xfrm>
            <a:off x="3537635" y="3616136"/>
            <a:ext cx="353557" cy="353557"/>
            <a:chOff x="-30806075" y="2657050"/>
            <a:chExt cx="291425" cy="291425"/>
          </a:xfrm>
        </p:grpSpPr>
        <p:sp>
          <p:nvSpPr>
            <p:cNvPr id="10282" name="Google Shape;10282;p64"/>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64"/>
          <p:cNvGrpSpPr/>
          <p:nvPr/>
        </p:nvGrpSpPr>
        <p:grpSpPr>
          <a:xfrm>
            <a:off x="2639681" y="4073943"/>
            <a:ext cx="353557" cy="353557"/>
            <a:chOff x="-30064925" y="2332550"/>
            <a:chExt cx="291425" cy="291425"/>
          </a:xfrm>
        </p:grpSpPr>
        <p:sp>
          <p:nvSpPr>
            <p:cNvPr id="10286" name="Google Shape;10286;p64"/>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64"/>
          <p:cNvGrpSpPr/>
          <p:nvPr/>
        </p:nvGrpSpPr>
        <p:grpSpPr>
          <a:xfrm>
            <a:off x="3983068" y="2683443"/>
            <a:ext cx="348855" cy="347879"/>
            <a:chOff x="2821450" y="2957850"/>
            <a:chExt cx="259275" cy="258550"/>
          </a:xfrm>
        </p:grpSpPr>
        <p:sp>
          <p:nvSpPr>
            <p:cNvPr id="10290" name="Google Shape;10290;p6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293" name="Google Shape;10293;p64"/>
          <p:cNvGrpSpPr/>
          <p:nvPr/>
        </p:nvGrpSpPr>
        <p:grpSpPr>
          <a:xfrm>
            <a:off x="4858100" y="1304461"/>
            <a:ext cx="361090" cy="361090"/>
            <a:chOff x="-57970450" y="1903275"/>
            <a:chExt cx="318225" cy="318225"/>
          </a:xfrm>
        </p:grpSpPr>
        <p:sp>
          <p:nvSpPr>
            <p:cNvPr id="10294" name="Google Shape;10294;p64"/>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64"/>
          <p:cNvGrpSpPr/>
          <p:nvPr/>
        </p:nvGrpSpPr>
        <p:grpSpPr>
          <a:xfrm>
            <a:off x="4880000" y="1780418"/>
            <a:ext cx="317290" cy="359303"/>
            <a:chOff x="-57950750" y="2296300"/>
            <a:chExt cx="279625" cy="316650"/>
          </a:xfrm>
        </p:grpSpPr>
        <p:sp>
          <p:nvSpPr>
            <p:cNvPr id="10299" name="Google Shape;10299;p64"/>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64"/>
          <p:cNvGrpSpPr/>
          <p:nvPr/>
        </p:nvGrpSpPr>
        <p:grpSpPr>
          <a:xfrm>
            <a:off x="4858214" y="2232094"/>
            <a:ext cx="360863" cy="360211"/>
            <a:chOff x="-57969675" y="2687750"/>
            <a:chExt cx="318025" cy="317450"/>
          </a:xfrm>
        </p:grpSpPr>
        <p:sp>
          <p:nvSpPr>
            <p:cNvPr id="10304" name="Google Shape;10304;p64"/>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4"/>
          <p:cNvGrpSpPr/>
          <p:nvPr/>
        </p:nvGrpSpPr>
        <p:grpSpPr>
          <a:xfrm>
            <a:off x="7067397" y="1304461"/>
            <a:ext cx="363785" cy="361090"/>
            <a:chOff x="-56012425" y="1903275"/>
            <a:chExt cx="320600" cy="318225"/>
          </a:xfrm>
        </p:grpSpPr>
        <p:sp>
          <p:nvSpPr>
            <p:cNvPr id="10309" name="Google Shape;10309;p64"/>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64"/>
          <p:cNvGrpSpPr/>
          <p:nvPr/>
        </p:nvGrpSpPr>
        <p:grpSpPr>
          <a:xfrm>
            <a:off x="7068290" y="1778631"/>
            <a:ext cx="361998" cy="361998"/>
            <a:chOff x="-56010850" y="2294725"/>
            <a:chExt cx="319025" cy="319025"/>
          </a:xfrm>
        </p:grpSpPr>
        <p:sp>
          <p:nvSpPr>
            <p:cNvPr id="10312" name="Google Shape;10312;p64"/>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64"/>
          <p:cNvGrpSpPr/>
          <p:nvPr/>
        </p:nvGrpSpPr>
        <p:grpSpPr>
          <a:xfrm>
            <a:off x="7068305" y="2231215"/>
            <a:ext cx="361969" cy="361090"/>
            <a:chOff x="-56010050" y="2686975"/>
            <a:chExt cx="319000" cy="318225"/>
          </a:xfrm>
        </p:grpSpPr>
        <p:sp>
          <p:nvSpPr>
            <p:cNvPr id="10317" name="Google Shape;10317;p64"/>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4"/>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64"/>
          <p:cNvGrpSpPr/>
          <p:nvPr/>
        </p:nvGrpSpPr>
        <p:grpSpPr>
          <a:xfrm>
            <a:off x="5753801" y="2684124"/>
            <a:ext cx="361998" cy="361090"/>
            <a:chOff x="-54081175" y="1903275"/>
            <a:chExt cx="319025" cy="318225"/>
          </a:xfrm>
        </p:grpSpPr>
        <p:sp>
          <p:nvSpPr>
            <p:cNvPr id="10322" name="Google Shape;10322;p64"/>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64"/>
          <p:cNvGrpSpPr/>
          <p:nvPr/>
        </p:nvGrpSpPr>
        <p:grpSpPr>
          <a:xfrm>
            <a:off x="5776154" y="3137587"/>
            <a:ext cx="317290" cy="360211"/>
            <a:chOff x="-54063050" y="2296300"/>
            <a:chExt cx="279625" cy="317450"/>
          </a:xfrm>
        </p:grpSpPr>
        <p:sp>
          <p:nvSpPr>
            <p:cNvPr id="10325" name="Google Shape;10325;p64"/>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64"/>
          <p:cNvGrpSpPr/>
          <p:nvPr/>
        </p:nvGrpSpPr>
        <p:grpSpPr>
          <a:xfrm>
            <a:off x="5776154" y="3601649"/>
            <a:ext cx="317290" cy="361033"/>
            <a:chOff x="-54061475" y="2685450"/>
            <a:chExt cx="279625" cy="318175"/>
          </a:xfrm>
        </p:grpSpPr>
        <p:sp>
          <p:nvSpPr>
            <p:cNvPr id="10330" name="Google Shape;10330;p64"/>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64"/>
          <p:cNvGrpSpPr/>
          <p:nvPr/>
        </p:nvGrpSpPr>
        <p:grpSpPr>
          <a:xfrm>
            <a:off x="8029690" y="2693967"/>
            <a:ext cx="275278" cy="361969"/>
            <a:chOff x="-52074300" y="1911950"/>
            <a:chExt cx="242600" cy="319000"/>
          </a:xfrm>
        </p:grpSpPr>
        <p:sp>
          <p:nvSpPr>
            <p:cNvPr id="10335" name="Google Shape;10335;p64"/>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5287689" y="1305369"/>
            <a:ext cx="361998" cy="361090"/>
            <a:chOff x="-57578225" y="1904075"/>
            <a:chExt cx="319025" cy="318225"/>
          </a:xfrm>
        </p:grpSpPr>
        <p:sp>
          <p:nvSpPr>
            <p:cNvPr id="10340" name="Google Shape;10340;p64"/>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64"/>
          <p:cNvGrpSpPr/>
          <p:nvPr/>
        </p:nvGrpSpPr>
        <p:grpSpPr>
          <a:xfrm>
            <a:off x="5310042" y="1778631"/>
            <a:ext cx="317290" cy="361090"/>
            <a:chOff x="-57558525" y="2294725"/>
            <a:chExt cx="279625" cy="318225"/>
          </a:xfrm>
        </p:grpSpPr>
        <p:sp>
          <p:nvSpPr>
            <p:cNvPr id="10345" name="Google Shape;10345;p64"/>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64"/>
          <p:cNvGrpSpPr/>
          <p:nvPr/>
        </p:nvGrpSpPr>
        <p:grpSpPr>
          <a:xfrm>
            <a:off x="5285901" y="2231215"/>
            <a:ext cx="365572" cy="361969"/>
            <a:chOff x="-57579800" y="2686975"/>
            <a:chExt cx="322175" cy="319000"/>
          </a:xfrm>
        </p:grpSpPr>
        <p:sp>
          <p:nvSpPr>
            <p:cNvPr id="10351" name="Google Shape;10351;p64"/>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64"/>
          <p:cNvGrpSpPr/>
          <p:nvPr/>
        </p:nvGrpSpPr>
        <p:grpSpPr>
          <a:xfrm>
            <a:off x="7510682" y="1778631"/>
            <a:ext cx="367359" cy="361090"/>
            <a:chOff x="-55620975" y="2294725"/>
            <a:chExt cx="323750" cy="318225"/>
          </a:xfrm>
        </p:grpSpPr>
        <p:sp>
          <p:nvSpPr>
            <p:cNvPr id="10354" name="Google Shape;10354;p64"/>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64"/>
          <p:cNvGrpSpPr/>
          <p:nvPr/>
        </p:nvGrpSpPr>
        <p:grpSpPr>
          <a:xfrm>
            <a:off x="7512923" y="2231130"/>
            <a:ext cx="362877" cy="361175"/>
            <a:chOff x="-55620175" y="2686900"/>
            <a:chExt cx="319800" cy="318300"/>
          </a:xfrm>
        </p:grpSpPr>
        <p:sp>
          <p:nvSpPr>
            <p:cNvPr id="10361" name="Google Shape;10361;p64"/>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64"/>
          <p:cNvGrpSpPr/>
          <p:nvPr/>
        </p:nvGrpSpPr>
        <p:grpSpPr>
          <a:xfrm>
            <a:off x="6198887" y="2684124"/>
            <a:ext cx="361969" cy="361090"/>
            <a:chOff x="-53690500" y="1903275"/>
            <a:chExt cx="319000" cy="318225"/>
          </a:xfrm>
        </p:grpSpPr>
        <p:sp>
          <p:nvSpPr>
            <p:cNvPr id="10366" name="Google Shape;10366;p64"/>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4"/>
          <p:cNvGrpSpPr/>
          <p:nvPr/>
        </p:nvGrpSpPr>
        <p:grpSpPr>
          <a:xfrm>
            <a:off x="6221226" y="3137587"/>
            <a:ext cx="317290" cy="359303"/>
            <a:chOff x="-53670800" y="2296300"/>
            <a:chExt cx="279625" cy="316650"/>
          </a:xfrm>
        </p:grpSpPr>
        <p:sp>
          <p:nvSpPr>
            <p:cNvPr id="10371" name="Google Shape;10371;p64"/>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64"/>
          <p:cNvGrpSpPr/>
          <p:nvPr/>
        </p:nvGrpSpPr>
        <p:grpSpPr>
          <a:xfrm>
            <a:off x="6198887" y="3602925"/>
            <a:ext cx="361969" cy="361544"/>
            <a:chOff x="-53690500" y="2686575"/>
            <a:chExt cx="319000" cy="318625"/>
          </a:xfrm>
        </p:grpSpPr>
        <p:sp>
          <p:nvSpPr>
            <p:cNvPr id="10376" name="Google Shape;10376;p64"/>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64"/>
          <p:cNvGrpSpPr/>
          <p:nvPr/>
        </p:nvGrpSpPr>
        <p:grpSpPr>
          <a:xfrm>
            <a:off x="8008669" y="3145785"/>
            <a:ext cx="317319" cy="360948"/>
            <a:chOff x="-52092425" y="2303525"/>
            <a:chExt cx="279650" cy="318100"/>
          </a:xfrm>
        </p:grpSpPr>
        <p:sp>
          <p:nvSpPr>
            <p:cNvPr id="10381" name="Google Shape;10381;p64"/>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64"/>
          <p:cNvGrpSpPr/>
          <p:nvPr/>
        </p:nvGrpSpPr>
        <p:grpSpPr>
          <a:xfrm>
            <a:off x="5727728" y="1306249"/>
            <a:ext cx="363756" cy="361090"/>
            <a:chOff x="-57189125" y="1904850"/>
            <a:chExt cx="320575" cy="318225"/>
          </a:xfrm>
        </p:grpSpPr>
        <p:sp>
          <p:nvSpPr>
            <p:cNvPr id="10387" name="Google Shape;10387;p64"/>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64"/>
          <p:cNvGrpSpPr/>
          <p:nvPr/>
        </p:nvGrpSpPr>
        <p:grpSpPr>
          <a:xfrm>
            <a:off x="5728621" y="1800985"/>
            <a:ext cx="361969" cy="316411"/>
            <a:chOff x="-57187550" y="2314425"/>
            <a:chExt cx="319000" cy="278850"/>
          </a:xfrm>
        </p:grpSpPr>
        <p:sp>
          <p:nvSpPr>
            <p:cNvPr id="10393" name="Google Shape;10393;p64"/>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64"/>
          <p:cNvGrpSpPr/>
          <p:nvPr/>
        </p:nvGrpSpPr>
        <p:grpSpPr>
          <a:xfrm>
            <a:off x="5745585" y="2230534"/>
            <a:ext cx="328042" cy="361771"/>
            <a:chOff x="-57172600" y="2686375"/>
            <a:chExt cx="289100" cy="318825"/>
          </a:xfrm>
        </p:grpSpPr>
        <p:sp>
          <p:nvSpPr>
            <p:cNvPr id="10398" name="Google Shape;10398;p64"/>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64"/>
          <p:cNvGrpSpPr/>
          <p:nvPr/>
        </p:nvGrpSpPr>
        <p:grpSpPr>
          <a:xfrm>
            <a:off x="7958434" y="1304461"/>
            <a:ext cx="361090" cy="359303"/>
            <a:chOff x="-55225575" y="1903275"/>
            <a:chExt cx="318225" cy="316650"/>
          </a:xfrm>
        </p:grpSpPr>
        <p:sp>
          <p:nvSpPr>
            <p:cNvPr id="10401" name="Google Shape;10401;p64"/>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64"/>
          <p:cNvGrpSpPr/>
          <p:nvPr/>
        </p:nvGrpSpPr>
        <p:grpSpPr>
          <a:xfrm>
            <a:off x="7969611" y="1780418"/>
            <a:ext cx="338736" cy="359303"/>
            <a:chOff x="-55217700" y="2296300"/>
            <a:chExt cx="298525" cy="316650"/>
          </a:xfrm>
        </p:grpSpPr>
        <p:sp>
          <p:nvSpPr>
            <p:cNvPr id="10407" name="Google Shape;10407;p64"/>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64"/>
          <p:cNvGrpSpPr/>
          <p:nvPr/>
        </p:nvGrpSpPr>
        <p:grpSpPr>
          <a:xfrm>
            <a:off x="7957541" y="2233002"/>
            <a:ext cx="362877" cy="359303"/>
            <a:chOff x="-55229525" y="2688550"/>
            <a:chExt cx="319800" cy="316650"/>
          </a:xfrm>
        </p:grpSpPr>
        <p:sp>
          <p:nvSpPr>
            <p:cNvPr id="10412" name="Google Shape;10412;p64"/>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64"/>
          <p:cNvGrpSpPr/>
          <p:nvPr/>
        </p:nvGrpSpPr>
        <p:grpSpPr>
          <a:xfrm>
            <a:off x="6653760" y="2684124"/>
            <a:ext cx="338765" cy="361090"/>
            <a:chOff x="-53288825" y="1903275"/>
            <a:chExt cx="298550" cy="318225"/>
          </a:xfrm>
        </p:grpSpPr>
        <p:sp>
          <p:nvSpPr>
            <p:cNvPr id="10417" name="Google Shape;10417;p64"/>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64"/>
          <p:cNvGrpSpPr/>
          <p:nvPr/>
        </p:nvGrpSpPr>
        <p:grpSpPr>
          <a:xfrm>
            <a:off x="6642143" y="3135800"/>
            <a:ext cx="361998" cy="361090"/>
            <a:chOff x="-53299850" y="2294725"/>
            <a:chExt cx="319025" cy="318225"/>
          </a:xfrm>
        </p:grpSpPr>
        <p:sp>
          <p:nvSpPr>
            <p:cNvPr id="10421" name="Google Shape;10421;p64"/>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64"/>
          <p:cNvGrpSpPr/>
          <p:nvPr/>
        </p:nvGrpSpPr>
        <p:grpSpPr>
          <a:xfrm>
            <a:off x="6664936" y="3604259"/>
            <a:ext cx="316411" cy="360211"/>
            <a:chOff x="-53278575" y="2687750"/>
            <a:chExt cx="278850" cy="317450"/>
          </a:xfrm>
        </p:grpSpPr>
        <p:sp>
          <p:nvSpPr>
            <p:cNvPr id="10424" name="Google Shape;10424;p64"/>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4"/>
          <p:cNvGrpSpPr/>
          <p:nvPr/>
        </p:nvGrpSpPr>
        <p:grpSpPr>
          <a:xfrm>
            <a:off x="7986330" y="3603947"/>
            <a:ext cx="361998" cy="362310"/>
            <a:chOff x="-52101875" y="2687475"/>
            <a:chExt cx="319025" cy="319300"/>
          </a:xfrm>
        </p:grpSpPr>
        <p:sp>
          <p:nvSpPr>
            <p:cNvPr id="10429" name="Google Shape;10429;p64"/>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64"/>
          <p:cNvGrpSpPr/>
          <p:nvPr/>
        </p:nvGrpSpPr>
        <p:grpSpPr>
          <a:xfrm>
            <a:off x="6201079" y="1305369"/>
            <a:ext cx="317290" cy="361090"/>
            <a:chOff x="-56774050" y="1904075"/>
            <a:chExt cx="279625" cy="318225"/>
          </a:xfrm>
        </p:grpSpPr>
        <p:sp>
          <p:nvSpPr>
            <p:cNvPr id="10434" name="Google Shape;10434;p64"/>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64"/>
          <p:cNvGrpSpPr/>
          <p:nvPr/>
        </p:nvGrpSpPr>
        <p:grpSpPr>
          <a:xfrm>
            <a:off x="6201079" y="1778631"/>
            <a:ext cx="317290" cy="361090"/>
            <a:chOff x="-56774850" y="2294725"/>
            <a:chExt cx="279625" cy="318225"/>
          </a:xfrm>
        </p:grpSpPr>
        <p:sp>
          <p:nvSpPr>
            <p:cNvPr id="10437" name="Google Shape;10437;p64"/>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4"/>
          <p:cNvGrpSpPr/>
          <p:nvPr/>
        </p:nvGrpSpPr>
        <p:grpSpPr>
          <a:xfrm>
            <a:off x="6222086" y="2231215"/>
            <a:ext cx="275278" cy="360182"/>
            <a:chOff x="-56756725" y="2686975"/>
            <a:chExt cx="242600" cy="317425"/>
          </a:xfrm>
        </p:grpSpPr>
        <p:sp>
          <p:nvSpPr>
            <p:cNvPr id="10441" name="Google Shape;10441;p64"/>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64"/>
          <p:cNvGrpSpPr/>
          <p:nvPr/>
        </p:nvGrpSpPr>
        <p:grpSpPr>
          <a:xfrm>
            <a:off x="4870518" y="2684124"/>
            <a:ext cx="337346" cy="361998"/>
            <a:chOff x="-54826975" y="1903275"/>
            <a:chExt cx="297300" cy="319025"/>
          </a:xfrm>
        </p:grpSpPr>
        <p:sp>
          <p:nvSpPr>
            <p:cNvPr id="10445" name="Google Shape;10445;p64"/>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64"/>
          <p:cNvGrpSpPr/>
          <p:nvPr/>
        </p:nvGrpSpPr>
        <p:grpSpPr>
          <a:xfrm>
            <a:off x="4858206" y="3137587"/>
            <a:ext cx="361969" cy="359274"/>
            <a:chOff x="-54836500" y="2296300"/>
            <a:chExt cx="319000" cy="316625"/>
          </a:xfrm>
        </p:grpSpPr>
        <p:sp>
          <p:nvSpPr>
            <p:cNvPr id="10449" name="Google Shape;10449;p64"/>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4"/>
          <p:cNvGrpSpPr/>
          <p:nvPr/>
        </p:nvGrpSpPr>
        <p:grpSpPr>
          <a:xfrm>
            <a:off x="4879652" y="3604259"/>
            <a:ext cx="319078" cy="361090"/>
            <a:chOff x="-54817600" y="2687750"/>
            <a:chExt cx="281200" cy="318225"/>
          </a:xfrm>
        </p:grpSpPr>
        <p:sp>
          <p:nvSpPr>
            <p:cNvPr id="10454" name="Google Shape;10454;p64"/>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64"/>
          <p:cNvGrpSpPr/>
          <p:nvPr/>
        </p:nvGrpSpPr>
        <p:grpSpPr>
          <a:xfrm>
            <a:off x="7110476" y="2684124"/>
            <a:ext cx="317290" cy="359303"/>
            <a:chOff x="-52887125" y="1903275"/>
            <a:chExt cx="279625" cy="316650"/>
          </a:xfrm>
        </p:grpSpPr>
        <p:sp>
          <p:nvSpPr>
            <p:cNvPr id="10459" name="Google Shape;10459;p64"/>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4"/>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64"/>
          <p:cNvGrpSpPr/>
          <p:nvPr/>
        </p:nvGrpSpPr>
        <p:grpSpPr>
          <a:xfrm>
            <a:off x="7089030" y="3134920"/>
            <a:ext cx="360182" cy="361969"/>
            <a:chOff x="-52906025" y="2293950"/>
            <a:chExt cx="317425" cy="319000"/>
          </a:xfrm>
        </p:grpSpPr>
        <p:sp>
          <p:nvSpPr>
            <p:cNvPr id="10462" name="Google Shape;10462;p64"/>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64"/>
          <p:cNvGrpSpPr/>
          <p:nvPr/>
        </p:nvGrpSpPr>
        <p:grpSpPr>
          <a:xfrm>
            <a:off x="7110476" y="3603379"/>
            <a:ext cx="317290" cy="361090"/>
            <a:chOff x="-52887125" y="2686975"/>
            <a:chExt cx="279625" cy="318225"/>
          </a:xfrm>
        </p:grpSpPr>
        <p:sp>
          <p:nvSpPr>
            <p:cNvPr id="10466" name="Google Shape;10466;p64"/>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64"/>
          <p:cNvGrpSpPr/>
          <p:nvPr/>
        </p:nvGrpSpPr>
        <p:grpSpPr>
          <a:xfrm>
            <a:off x="6220848" y="4062998"/>
            <a:ext cx="318170" cy="359303"/>
            <a:chOff x="-51722225" y="1915100"/>
            <a:chExt cx="280400" cy="316650"/>
          </a:xfrm>
        </p:grpSpPr>
        <p:sp>
          <p:nvSpPr>
            <p:cNvPr id="10471" name="Google Shape;10471;p64"/>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64"/>
          <p:cNvGrpSpPr/>
          <p:nvPr/>
        </p:nvGrpSpPr>
        <p:grpSpPr>
          <a:xfrm>
            <a:off x="6616678" y="1303695"/>
            <a:ext cx="370905" cy="360976"/>
            <a:chOff x="-56407800" y="1902600"/>
            <a:chExt cx="326875" cy="318125"/>
          </a:xfrm>
        </p:grpSpPr>
        <p:sp>
          <p:nvSpPr>
            <p:cNvPr id="10476" name="Google Shape;10476;p64"/>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4"/>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4"/>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64"/>
          <p:cNvGrpSpPr/>
          <p:nvPr/>
        </p:nvGrpSpPr>
        <p:grpSpPr>
          <a:xfrm>
            <a:off x="6622479" y="1790262"/>
            <a:ext cx="359303" cy="338736"/>
            <a:chOff x="-56401500" y="2304975"/>
            <a:chExt cx="316650" cy="298525"/>
          </a:xfrm>
        </p:grpSpPr>
        <p:sp>
          <p:nvSpPr>
            <p:cNvPr id="10480" name="Google Shape;10480;p64"/>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64"/>
          <p:cNvGrpSpPr/>
          <p:nvPr/>
        </p:nvGrpSpPr>
        <p:grpSpPr>
          <a:xfrm>
            <a:off x="5328863" y="2682337"/>
            <a:ext cx="319985" cy="361090"/>
            <a:chOff x="-54426150" y="1901700"/>
            <a:chExt cx="282000" cy="318225"/>
          </a:xfrm>
        </p:grpSpPr>
        <p:sp>
          <p:nvSpPr>
            <p:cNvPr id="10485" name="Google Shape;10485;p64"/>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64"/>
          <p:cNvGrpSpPr/>
          <p:nvPr/>
        </p:nvGrpSpPr>
        <p:grpSpPr>
          <a:xfrm>
            <a:off x="5328863" y="3135800"/>
            <a:ext cx="319985" cy="361998"/>
            <a:chOff x="-54426150" y="2294725"/>
            <a:chExt cx="282000" cy="319025"/>
          </a:xfrm>
        </p:grpSpPr>
        <p:sp>
          <p:nvSpPr>
            <p:cNvPr id="10490" name="Google Shape;10490;p64"/>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64"/>
          <p:cNvGrpSpPr/>
          <p:nvPr/>
        </p:nvGrpSpPr>
        <p:grpSpPr>
          <a:xfrm>
            <a:off x="5327076" y="3603379"/>
            <a:ext cx="323560" cy="361969"/>
            <a:chOff x="-54427725" y="2686975"/>
            <a:chExt cx="285150" cy="319000"/>
          </a:xfrm>
        </p:grpSpPr>
        <p:sp>
          <p:nvSpPr>
            <p:cNvPr id="10496" name="Google Shape;10496;p64"/>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64"/>
          <p:cNvGrpSpPr/>
          <p:nvPr/>
        </p:nvGrpSpPr>
        <p:grpSpPr>
          <a:xfrm>
            <a:off x="7533634" y="2684351"/>
            <a:ext cx="359303" cy="359984"/>
            <a:chOff x="-52513800" y="1903475"/>
            <a:chExt cx="316650" cy="317250"/>
          </a:xfrm>
        </p:grpSpPr>
        <p:sp>
          <p:nvSpPr>
            <p:cNvPr id="10502" name="Google Shape;10502;p64"/>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64"/>
          <p:cNvGrpSpPr/>
          <p:nvPr/>
        </p:nvGrpSpPr>
        <p:grpSpPr>
          <a:xfrm>
            <a:off x="7543464" y="3136708"/>
            <a:ext cx="339644" cy="360182"/>
            <a:chOff x="-52505925" y="2295525"/>
            <a:chExt cx="299325" cy="317425"/>
          </a:xfrm>
        </p:grpSpPr>
        <p:sp>
          <p:nvSpPr>
            <p:cNvPr id="10505" name="Google Shape;10505;p64"/>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64"/>
          <p:cNvGrpSpPr/>
          <p:nvPr/>
        </p:nvGrpSpPr>
        <p:grpSpPr>
          <a:xfrm>
            <a:off x="7554641" y="3603379"/>
            <a:ext cx="317290" cy="361090"/>
            <a:chOff x="-52494100" y="2686975"/>
            <a:chExt cx="279625" cy="318225"/>
          </a:xfrm>
        </p:grpSpPr>
        <p:sp>
          <p:nvSpPr>
            <p:cNvPr id="10510" name="Google Shape;10510;p64"/>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4"/>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64"/>
          <p:cNvGrpSpPr/>
          <p:nvPr/>
        </p:nvGrpSpPr>
        <p:grpSpPr>
          <a:xfrm>
            <a:off x="6665412" y="4064322"/>
            <a:ext cx="315503" cy="361090"/>
            <a:chOff x="-51708850" y="2305750"/>
            <a:chExt cx="278050" cy="318225"/>
          </a:xfrm>
        </p:grpSpPr>
        <p:sp>
          <p:nvSpPr>
            <p:cNvPr id="10515" name="Google Shape;10515;p64"/>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64"/>
          <p:cNvGrpSpPr/>
          <p:nvPr/>
        </p:nvGrpSpPr>
        <p:grpSpPr>
          <a:xfrm>
            <a:off x="7536807" y="1306109"/>
            <a:ext cx="319089" cy="362073"/>
            <a:chOff x="1044400" y="2917425"/>
            <a:chExt cx="248125" cy="281550"/>
          </a:xfrm>
        </p:grpSpPr>
        <p:sp>
          <p:nvSpPr>
            <p:cNvPr id="10519" name="Google Shape;10519;p64"/>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10524" name="Google Shape;10524;p64"/>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525" name="Google Shape;10525;p64"/>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10526" name="Google Shape;10526;p64"/>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8" name="Google Shape;10528;p64"/>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32"/>
        <p:cNvGrpSpPr/>
        <p:nvPr/>
      </p:nvGrpSpPr>
      <p:grpSpPr>
        <a:xfrm>
          <a:off x="0" y="0"/>
          <a:ext cx="0" cy="0"/>
          <a:chOff x="0" y="0"/>
          <a:chExt cx="0" cy="0"/>
        </a:xfrm>
      </p:grpSpPr>
      <p:sp>
        <p:nvSpPr>
          <p:cNvPr id="10533" name="Google Shape;10533;p65"/>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534" name="Google Shape;10534;p65"/>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535" name="Google Shape;10535;p65"/>
          <p:cNvGrpSpPr/>
          <p:nvPr/>
        </p:nvGrpSpPr>
        <p:grpSpPr>
          <a:xfrm>
            <a:off x="889109" y="1303003"/>
            <a:ext cx="278288" cy="357036"/>
            <a:chOff x="-50489600" y="1947400"/>
            <a:chExt cx="233150" cy="299125"/>
          </a:xfrm>
        </p:grpSpPr>
        <p:sp>
          <p:nvSpPr>
            <p:cNvPr id="10536" name="Google Shape;10536;p65"/>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5"/>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5"/>
          <p:cNvGrpSpPr/>
          <p:nvPr/>
        </p:nvGrpSpPr>
        <p:grpSpPr>
          <a:xfrm>
            <a:off x="849616" y="1757960"/>
            <a:ext cx="357274" cy="358199"/>
            <a:chOff x="-50523475" y="2316000"/>
            <a:chExt cx="299325" cy="300100"/>
          </a:xfrm>
        </p:grpSpPr>
        <p:sp>
          <p:nvSpPr>
            <p:cNvPr id="10539" name="Google Shape;10539;p65"/>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5"/>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65"/>
          <p:cNvGrpSpPr/>
          <p:nvPr/>
        </p:nvGrpSpPr>
        <p:grpSpPr>
          <a:xfrm>
            <a:off x="848213" y="2207269"/>
            <a:ext cx="360079" cy="357304"/>
            <a:chOff x="-50524250" y="2686150"/>
            <a:chExt cx="301675" cy="299350"/>
          </a:xfrm>
        </p:grpSpPr>
        <p:sp>
          <p:nvSpPr>
            <p:cNvPr id="10542" name="Google Shape;10542;p65"/>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5"/>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5"/>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5"/>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5"/>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5"/>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65"/>
          <p:cNvGrpSpPr/>
          <p:nvPr/>
        </p:nvGrpSpPr>
        <p:grpSpPr>
          <a:xfrm>
            <a:off x="3070976" y="1333082"/>
            <a:ext cx="358199" cy="359154"/>
            <a:chOff x="-48633950" y="1972600"/>
            <a:chExt cx="300100" cy="300900"/>
          </a:xfrm>
        </p:grpSpPr>
        <p:sp>
          <p:nvSpPr>
            <p:cNvPr id="10549" name="Google Shape;10549;p65"/>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5"/>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65"/>
          <p:cNvGrpSpPr/>
          <p:nvPr/>
        </p:nvGrpSpPr>
        <p:grpSpPr>
          <a:xfrm>
            <a:off x="3071439" y="2237377"/>
            <a:ext cx="357274" cy="357274"/>
            <a:chOff x="-48633175" y="2711375"/>
            <a:chExt cx="299325" cy="299325"/>
          </a:xfrm>
        </p:grpSpPr>
        <p:sp>
          <p:nvSpPr>
            <p:cNvPr id="10552" name="Google Shape;10552;p65"/>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5"/>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65"/>
          <p:cNvGrpSpPr/>
          <p:nvPr/>
        </p:nvGrpSpPr>
        <p:grpSpPr>
          <a:xfrm>
            <a:off x="1757928" y="2689329"/>
            <a:ext cx="314006" cy="358229"/>
            <a:chOff x="-46753100" y="1965500"/>
            <a:chExt cx="263075" cy="300125"/>
          </a:xfrm>
        </p:grpSpPr>
        <p:sp>
          <p:nvSpPr>
            <p:cNvPr id="10555" name="Google Shape;10555;p65"/>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5"/>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65"/>
          <p:cNvGrpSpPr/>
          <p:nvPr/>
        </p:nvGrpSpPr>
        <p:grpSpPr>
          <a:xfrm>
            <a:off x="1735354" y="3156542"/>
            <a:ext cx="359154" cy="315916"/>
            <a:chOff x="-46772025" y="2350650"/>
            <a:chExt cx="300900" cy="264675"/>
          </a:xfrm>
        </p:grpSpPr>
        <p:sp>
          <p:nvSpPr>
            <p:cNvPr id="10558" name="Google Shape;10558;p65"/>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5"/>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65"/>
          <p:cNvGrpSpPr/>
          <p:nvPr/>
        </p:nvGrpSpPr>
        <p:grpSpPr>
          <a:xfrm>
            <a:off x="1735354" y="3590820"/>
            <a:ext cx="359154" cy="359154"/>
            <a:chOff x="-46772025" y="2701925"/>
            <a:chExt cx="300900" cy="300900"/>
          </a:xfrm>
        </p:grpSpPr>
        <p:sp>
          <p:nvSpPr>
            <p:cNvPr id="10561" name="Google Shape;10561;p65"/>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5"/>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3" name="Google Shape;10563;p65"/>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4" name="Google Shape;10564;p65"/>
          <p:cNvGrpSpPr/>
          <p:nvPr/>
        </p:nvGrpSpPr>
        <p:grpSpPr>
          <a:xfrm>
            <a:off x="1293035" y="1303928"/>
            <a:ext cx="358199" cy="359154"/>
            <a:chOff x="-50154075" y="1948175"/>
            <a:chExt cx="300100" cy="300900"/>
          </a:xfrm>
        </p:grpSpPr>
        <p:sp>
          <p:nvSpPr>
            <p:cNvPr id="10565" name="Google Shape;10565;p65"/>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5"/>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65"/>
          <p:cNvGrpSpPr/>
          <p:nvPr/>
        </p:nvGrpSpPr>
        <p:grpSpPr>
          <a:xfrm>
            <a:off x="1293035" y="1758885"/>
            <a:ext cx="358199" cy="358229"/>
            <a:chOff x="-50154850" y="2316775"/>
            <a:chExt cx="300100" cy="300125"/>
          </a:xfrm>
        </p:grpSpPr>
        <p:sp>
          <p:nvSpPr>
            <p:cNvPr id="10568" name="Google Shape;10568;p65"/>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5"/>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65"/>
          <p:cNvGrpSpPr/>
          <p:nvPr/>
        </p:nvGrpSpPr>
        <p:grpSpPr>
          <a:xfrm>
            <a:off x="1288813" y="2205896"/>
            <a:ext cx="366644" cy="356558"/>
            <a:chOff x="-50158000" y="2685000"/>
            <a:chExt cx="307175" cy="298725"/>
          </a:xfrm>
        </p:grpSpPr>
        <p:sp>
          <p:nvSpPr>
            <p:cNvPr id="10571" name="Google Shape;10571;p65"/>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5"/>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5"/>
          <p:cNvGrpSpPr/>
          <p:nvPr/>
        </p:nvGrpSpPr>
        <p:grpSpPr>
          <a:xfrm>
            <a:off x="3070499" y="1788993"/>
            <a:ext cx="359154" cy="361004"/>
            <a:chOff x="-48634750" y="2342000"/>
            <a:chExt cx="300900" cy="302450"/>
          </a:xfrm>
        </p:grpSpPr>
        <p:sp>
          <p:nvSpPr>
            <p:cNvPr id="10574" name="Google Shape;10574;p65"/>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5"/>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5"/>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5"/>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5"/>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5"/>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5"/>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5"/>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65"/>
          <p:cNvGrpSpPr/>
          <p:nvPr/>
        </p:nvGrpSpPr>
        <p:grpSpPr>
          <a:xfrm>
            <a:off x="3521599" y="1334007"/>
            <a:ext cx="361004" cy="358229"/>
            <a:chOff x="-48266125" y="1973375"/>
            <a:chExt cx="302450" cy="300125"/>
          </a:xfrm>
        </p:grpSpPr>
        <p:sp>
          <p:nvSpPr>
            <p:cNvPr id="10583" name="Google Shape;10583;p65"/>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5"/>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5"/>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5"/>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5"/>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5"/>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65"/>
          <p:cNvGrpSpPr/>
          <p:nvPr/>
        </p:nvGrpSpPr>
        <p:grpSpPr>
          <a:xfrm>
            <a:off x="3548844" y="1789769"/>
            <a:ext cx="306516" cy="358349"/>
            <a:chOff x="-48237000" y="2342650"/>
            <a:chExt cx="256800" cy="300225"/>
          </a:xfrm>
        </p:grpSpPr>
        <p:sp>
          <p:nvSpPr>
            <p:cNvPr id="10590" name="Google Shape;10590;p6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65"/>
          <p:cNvGrpSpPr/>
          <p:nvPr/>
        </p:nvGrpSpPr>
        <p:grpSpPr>
          <a:xfrm>
            <a:off x="2180338" y="2690046"/>
            <a:ext cx="361034" cy="355633"/>
            <a:chOff x="-46404975" y="1966100"/>
            <a:chExt cx="302475" cy="297950"/>
          </a:xfrm>
        </p:grpSpPr>
        <p:sp>
          <p:nvSpPr>
            <p:cNvPr id="10594" name="Google Shape;10594;p65"/>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5"/>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5"/>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5"/>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65"/>
          <p:cNvGrpSpPr/>
          <p:nvPr/>
        </p:nvGrpSpPr>
        <p:grpSpPr>
          <a:xfrm>
            <a:off x="2181740" y="3135863"/>
            <a:ext cx="358229" cy="358199"/>
            <a:chOff x="-46401050" y="2333325"/>
            <a:chExt cx="300125" cy="300100"/>
          </a:xfrm>
        </p:grpSpPr>
        <p:sp>
          <p:nvSpPr>
            <p:cNvPr id="10599" name="Google Shape;10599;p6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3" name="Google Shape;10603;p65"/>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4" name="Google Shape;10604;p65"/>
          <p:cNvGrpSpPr/>
          <p:nvPr/>
        </p:nvGrpSpPr>
        <p:grpSpPr>
          <a:xfrm>
            <a:off x="3961830" y="3146218"/>
            <a:ext cx="359154" cy="359124"/>
            <a:chOff x="-44914800" y="2342000"/>
            <a:chExt cx="300900" cy="300875"/>
          </a:xfrm>
        </p:grpSpPr>
        <p:sp>
          <p:nvSpPr>
            <p:cNvPr id="10605" name="Google Shape;10605;p65"/>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5"/>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5"/>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8" name="Google Shape;10608;p65"/>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9" name="Google Shape;10609;p65"/>
          <p:cNvGrpSpPr/>
          <p:nvPr/>
        </p:nvGrpSpPr>
        <p:grpSpPr>
          <a:xfrm>
            <a:off x="1735816" y="1758736"/>
            <a:ext cx="359154" cy="357424"/>
            <a:chOff x="-49786250" y="2316650"/>
            <a:chExt cx="300900" cy="299450"/>
          </a:xfrm>
        </p:grpSpPr>
        <p:sp>
          <p:nvSpPr>
            <p:cNvPr id="10610" name="Google Shape;10610;p65"/>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5"/>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5"/>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5"/>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5"/>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5"/>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5"/>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7" name="Google Shape;10617;p65"/>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5"/>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9" name="Google Shape;10619;p65"/>
          <p:cNvGrpSpPr/>
          <p:nvPr/>
        </p:nvGrpSpPr>
        <p:grpSpPr>
          <a:xfrm>
            <a:off x="4033144" y="1788993"/>
            <a:ext cx="230365" cy="359124"/>
            <a:chOff x="-47842400" y="2342000"/>
            <a:chExt cx="193000" cy="300875"/>
          </a:xfrm>
        </p:grpSpPr>
        <p:sp>
          <p:nvSpPr>
            <p:cNvPr id="10620" name="Google Shape;10620;p65"/>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5"/>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5"/>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65"/>
          <p:cNvGrpSpPr/>
          <p:nvPr/>
        </p:nvGrpSpPr>
        <p:grpSpPr>
          <a:xfrm>
            <a:off x="3969212" y="2236452"/>
            <a:ext cx="358229" cy="359154"/>
            <a:chOff x="-47896750" y="2710600"/>
            <a:chExt cx="300125" cy="300900"/>
          </a:xfrm>
        </p:grpSpPr>
        <p:sp>
          <p:nvSpPr>
            <p:cNvPr id="10624" name="Google Shape;10624;p65"/>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5"/>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5"/>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5"/>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65"/>
          <p:cNvGrpSpPr/>
          <p:nvPr/>
        </p:nvGrpSpPr>
        <p:grpSpPr>
          <a:xfrm>
            <a:off x="2624852" y="2710009"/>
            <a:ext cx="359154" cy="314991"/>
            <a:chOff x="-46033225" y="1982825"/>
            <a:chExt cx="300900" cy="263900"/>
          </a:xfrm>
        </p:grpSpPr>
        <p:sp>
          <p:nvSpPr>
            <p:cNvPr id="10629" name="Google Shape;10629;p65"/>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5"/>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5"/>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65"/>
          <p:cNvGrpSpPr/>
          <p:nvPr/>
        </p:nvGrpSpPr>
        <p:grpSpPr>
          <a:xfrm>
            <a:off x="2621569" y="3137266"/>
            <a:ext cx="365719" cy="326151"/>
            <a:chOff x="-46034000" y="2334500"/>
            <a:chExt cx="306400" cy="273250"/>
          </a:xfrm>
        </p:grpSpPr>
        <p:sp>
          <p:nvSpPr>
            <p:cNvPr id="10633" name="Google Shape;10633;p65"/>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5"/>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5"/>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5"/>
          <p:cNvGrpSpPr/>
          <p:nvPr/>
        </p:nvGrpSpPr>
        <p:grpSpPr>
          <a:xfrm>
            <a:off x="2667627" y="3591655"/>
            <a:ext cx="273603" cy="356439"/>
            <a:chOff x="-45998575" y="2702625"/>
            <a:chExt cx="229225" cy="298625"/>
          </a:xfrm>
        </p:grpSpPr>
        <p:sp>
          <p:nvSpPr>
            <p:cNvPr id="10637" name="Google Shape;10637;p65"/>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5"/>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5"/>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5"/>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5"/>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5"/>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5"/>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4" name="Google Shape;10644;p65"/>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5"/>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6" name="Google Shape;10646;p65"/>
          <p:cNvGrpSpPr/>
          <p:nvPr/>
        </p:nvGrpSpPr>
        <p:grpSpPr>
          <a:xfrm>
            <a:off x="2203197" y="2205419"/>
            <a:ext cx="314961" cy="361034"/>
            <a:chOff x="-49398750" y="2684600"/>
            <a:chExt cx="263875" cy="302475"/>
          </a:xfrm>
        </p:grpSpPr>
        <p:sp>
          <p:nvSpPr>
            <p:cNvPr id="10647" name="Google Shape;10647;p65"/>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5"/>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5"/>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65"/>
          <p:cNvGrpSpPr/>
          <p:nvPr/>
        </p:nvGrpSpPr>
        <p:grpSpPr>
          <a:xfrm>
            <a:off x="873121" y="2699684"/>
            <a:ext cx="314006" cy="359154"/>
            <a:chOff x="-47509225" y="1974175"/>
            <a:chExt cx="263075" cy="300900"/>
          </a:xfrm>
        </p:grpSpPr>
        <p:sp>
          <p:nvSpPr>
            <p:cNvPr id="10651" name="Google Shape;10651;p65"/>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5"/>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5"/>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5"/>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5"/>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65"/>
          <p:cNvGrpSpPr/>
          <p:nvPr/>
        </p:nvGrpSpPr>
        <p:grpSpPr>
          <a:xfrm>
            <a:off x="849622" y="3146218"/>
            <a:ext cx="361004" cy="357961"/>
            <a:chOff x="-47529700" y="2342000"/>
            <a:chExt cx="302450" cy="299900"/>
          </a:xfrm>
        </p:grpSpPr>
        <p:sp>
          <p:nvSpPr>
            <p:cNvPr id="10657" name="Google Shape;10657;p65"/>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5"/>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65"/>
          <p:cNvGrpSpPr/>
          <p:nvPr/>
        </p:nvGrpSpPr>
        <p:grpSpPr>
          <a:xfrm>
            <a:off x="851025" y="3645367"/>
            <a:ext cx="358199" cy="272648"/>
            <a:chOff x="-47527350" y="2747625"/>
            <a:chExt cx="300100" cy="228425"/>
          </a:xfrm>
        </p:grpSpPr>
        <p:sp>
          <p:nvSpPr>
            <p:cNvPr id="10660" name="Google Shape;10660;p65"/>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5"/>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5"/>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5"/>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5"/>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5"/>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6" name="Google Shape;10666;p65"/>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7" name="Google Shape;10667;p65"/>
          <p:cNvGrpSpPr/>
          <p:nvPr/>
        </p:nvGrpSpPr>
        <p:grpSpPr>
          <a:xfrm>
            <a:off x="3073924" y="3158422"/>
            <a:ext cx="358229" cy="314961"/>
            <a:chOff x="-45664625" y="2352225"/>
            <a:chExt cx="300125" cy="263875"/>
          </a:xfrm>
        </p:grpSpPr>
        <p:sp>
          <p:nvSpPr>
            <p:cNvPr id="10668" name="Google Shape;10668;p65"/>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5"/>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5"/>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5"/>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5"/>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5"/>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5"/>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5"/>
          <p:cNvGrpSpPr/>
          <p:nvPr/>
        </p:nvGrpSpPr>
        <p:grpSpPr>
          <a:xfrm>
            <a:off x="3073103" y="3592401"/>
            <a:ext cx="359870" cy="357573"/>
            <a:chOff x="-45665400" y="2703250"/>
            <a:chExt cx="301500" cy="299575"/>
          </a:xfrm>
        </p:grpSpPr>
        <p:sp>
          <p:nvSpPr>
            <p:cNvPr id="10676" name="Google Shape;10676;p65"/>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5"/>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5"/>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5"/>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65"/>
          <p:cNvGrpSpPr/>
          <p:nvPr/>
        </p:nvGrpSpPr>
        <p:grpSpPr>
          <a:xfrm>
            <a:off x="2174760" y="4033337"/>
            <a:ext cx="359154" cy="360109"/>
            <a:chOff x="-44528075" y="1982825"/>
            <a:chExt cx="300900" cy="301700"/>
          </a:xfrm>
        </p:grpSpPr>
        <p:sp>
          <p:nvSpPr>
            <p:cNvPr id="10681" name="Google Shape;10681;p6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8" name="Google Shape;10688;p65"/>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9" name="Google Shape;10689;p65"/>
          <p:cNvGrpSpPr/>
          <p:nvPr/>
        </p:nvGrpSpPr>
        <p:grpSpPr>
          <a:xfrm>
            <a:off x="2625923" y="1758885"/>
            <a:ext cx="358199" cy="358229"/>
            <a:chOff x="-49048250" y="2316775"/>
            <a:chExt cx="300100" cy="300125"/>
          </a:xfrm>
        </p:grpSpPr>
        <p:sp>
          <p:nvSpPr>
            <p:cNvPr id="10690" name="Google Shape;10690;p65"/>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5"/>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5"/>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5"/>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4" name="Google Shape;10694;p65"/>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5" name="Google Shape;10695;p65"/>
          <p:cNvGrpSpPr/>
          <p:nvPr/>
        </p:nvGrpSpPr>
        <p:grpSpPr>
          <a:xfrm>
            <a:off x="1290494" y="2699684"/>
            <a:ext cx="360109" cy="358199"/>
            <a:chOff x="-47160325" y="1974175"/>
            <a:chExt cx="301700" cy="300100"/>
          </a:xfrm>
        </p:grpSpPr>
        <p:sp>
          <p:nvSpPr>
            <p:cNvPr id="10696" name="Google Shape;10696;p65"/>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5"/>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65"/>
          <p:cNvGrpSpPr/>
          <p:nvPr/>
        </p:nvGrpSpPr>
        <p:grpSpPr>
          <a:xfrm>
            <a:off x="1290971" y="3146218"/>
            <a:ext cx="359154" cy="359124"/>
            <a:chOff x="-47159525" y="2342000"/>
            <a:chExt cx="300900" cy="300875"/>
          </a:xfrm>
        </p:grpSpPr>
        <p:sp>
          <p:nvSpPr>
            <p:cNvPr id="10699" name="Google Shape;10699;p65"/>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5"/>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5"/>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5"/>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5"/>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65"/>
          <p:cNvGrpSpPr/>
          <p:nvPr/>
        </p:nvGrpSpPr>
        <p:grpSpPr>
          <a:xfrm>
            <a:off x="1291448" y="3603054"/>
            <a:ext cx="358199" cy="359154"/>
            <a:chOff x="-47157950" y="2712175"/>
            <a:chExt cx="300100" cy="300900"/>
          </a:xfrm>
        </p:grpSpPr>
        <p:sp>
          <p:nvSpPr>
            <p:cNvPr id="10705" name="Google Shape;10705;p65"/>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5"/>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5"/>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5"/>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5"/>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5"/>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5"/>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2" name="Google Shape;10712;p65"/>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3" name="Google Shape;10713;p65"/>
          <p:cNvGrpSpPr/>
          <p:nvPr/>
        </p:nvGrpSpPr>
        <p:grpSpPr>
          <a:xfrm>
            <a:off x="3535175" y="3135863"/>
            <a:ext cx="315886" cy="358199"/>
            <a:chOff x="-45278675" y="2333325"/>
            <a:chExt cx="264650" cy="300100"/>
          </a:xfrm>
        </p:grpSpPr>
        <p:sp>
          <p:nvSpPr>
            <p:cNvPr id="10714" name="Google Shape;10714;p65"/>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5"/>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5"/>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5"/>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5"/>
          <p:cNvGrpSpPr/>
          <p:nvPr/>
        </p:nvGrpSpPr>
        <p:grpSpPr>
          <a:xfrm>
            <a:off x="3545500" y="3590820"/>
            <a:ext cx="295237" cy="358229"/>
            <a:chOff x="-45270025" y="2701925"/>
            <a:chExt cx="247350" cy="300125"/>
          </a:xfrm>
        </p:grpSpPr>
        <p:sp>
          <p:nvSpPr>
            <p:cNvPr id="10719" name="Google Shape;10719;p65"/>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5"/>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5"/>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5"/>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3" name="Google Shape;10723;p65"/>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4" name="Google Shape;10724;p65"/>
          <p:cNvGrpSpPr/>
          <p:nvPr/>
        </p:nvGrpSpPr>
        <p:grpSpPr>
          <a:xfrm>
            <a:off x="2209567" y="1743737"/>
            <a:ext cx="307444" cy="366556"/>
            <a:chOff x="2209567" y="1972337"/>
            <a:chExt cx="307444" cy="366556"/>
          </a:xfrm>
        </p:grpSpPr>
        <p:sp>
          <p:nvSpPr>
            <p:cNvPr id="10725" name="Google Shape;10725;p65"/>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5"/>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5"/>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8" name="Google Shape;10728;p65"/>
            <p:cNvGrpSpPr/>
            <p:nvPr/>
          </p:nvGrpSpPr>
          <p:grpSpPr>
            <a:xfrm>
              <a:off x="2209567" y="2078266"/>
              <a:ext cx="307444" cy="260626"/>
              <a:chOff x="1636184" y="2959225"/>
              <a:chExt cx="232666" cy="197250"/>
            </a:xfrm>
          </p:grpSpPr>
          <p:sp>
            <p:nvSpPr>
              <p:cNvPr id="10729" name="Google Shape;10729;p65"/>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5"/>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5"/>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0732" name="Google Shape;10732;p65"/>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0733" name="Google Shape;10733;p65"/>
          <p:cNvGrpSpPr/>
          <p:nvPr/>
        </p:nvGrpSpPr>
        <p:grpSpPr>
          <a:xfrm>
            <a:off x="3577265" y="2235011"/>
            <a:ext cx="258542" cy="365154"/>
            <a:chOff x="-47300587" y="123275"/>
            <a:chExt cx="190975" cy="269725"/>
          </a:xfrm>
        </p:grpSpPr>
        <p:sp>
          <p:nvSpPr>
            <p:cNvPr id="10734" name="Google Shape;10734;p65"/>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5"/>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5"/>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5"/>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5"/>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65"/>
          <p:cNvGrpSpPr/>
          <p:nvPr/>
        </p:nvGrpSpPr>
        <p:grpSpPr>
          <a:xfrm>
            <a:off x="4870788" y="1304201"/>
            <a:ext cx="342328" cy="339793"/>
            <a:chOff x="-13966675" y="1639700"/>
            <a:chExt cx="354450" cy="351825"/>
          </a:xfrm>
        </p:grpSpPr>
        <p:sp>
          <p:nvSpPr>
            <p:cNvPr id="10740" name="Google Shape;10740;p6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5" name="Google Shape;10745;p65"/>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5"/>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7" name="Google Shape;10747;p65"/>
          <p:cNvGrpSpPr/>
          <p:nvPr/>
        </p:nvGrpSpPr>
        <p:grpSpPr>
          <a:xfrm>
            <a:off x="6667277" y="1303887"/>
            <a:ext cx="340034" cy="340420"/>
            <a:chOff x="-12199250" y="1662675"/>
            <a:chExt cx="352075" cy="352475"/>
          </a:xfrm>
        </p:grpSpPr>
        <p:sp>
          <p:nvSpPr>
            <p:cNvPr id="10748" name="Google Shape;10748;p6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65"/>
          <p:cNvGrpSpPr/>
          <p:nvPr/>
        </p:nvGrpSpPr>
        <p:grpSpPr>
          <a:xfrm>
            <a:off x="6666130" y="1710754"/>
            <a:ext cx="342328" cy="342328"/>
            <a:chOff x="-12199250" y="2096250"/>
            <a:chExt cx="354450" cy="354450"/>
          </a:xfrm>
        </p:grpSpPr>
        <p:sp>
          <p:nvSpPr>
            <p:cNvPr id="10752" name="Google Shape;10752;p6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65"/>
          <p:cNvGrpSpPr/>
          <p:nvPr/>
        </p:nvGrpSpPr>
        <p:grpSpPr>
          <a:xfrm>
            <a:off x="6667277" y="2119708"/>
            <a:ext cx="340034" cy="341579"/>
            <a:chOff x="-12199250" y="2530225"/>
            <a:chExt cx="352075" cy="353675"/>
          </a:xfrm>
        </p:grpSpPr>
        <p:sp>
          <p:nvSpPr>
            <p:cNvPr id="10755" name="Google Shape;10755;p6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9" name="Google Shape;10759;p65"/>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0" name="Google Shape;10760;p65"/>
          <p:cNvGrpSpPr/>
          <p:nvPr/>
        </p:nvGrpSpPr>
        <p:grpSpPr>
          <a:xfrm>
            <a:off x="4870788" y="2959488"/>
            <a:ext cx="342328" cy="339310"/>
            <a:chOff x="-10462550" y="2057650"/>
            <a:chExt cx="354450" cy="351325"/>
          </a:xfrm>
        </p:grpSpPr>
        <p:sp>
          <p:nvSpPr>
            <p:cNvPr id="10761" name="Google Shape;10761;p6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3" name="Google Shape;10763;p65"/>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4" name="Google Shape;10764;p65"/>
          <p:cNvGrpSpPr/>
          <p:nvPr/>
        </p:nvGrpSpPr>
        <p:grpSpPr>
          <a:xfrm>
            <a:off x="6649772" y="2551051"/>
            <a:ext cx="375044" cy="340541"/>
            <a:chOff x="-8692750" y="1622100"/>
            <a:chExt cx="388325" cy="352600"/>
          </a:xfrm>
        </p:grpSpPr>
        <p:sp>
          <p:nvSpPr>
            <p:cNvPr id="10765" name="Google Shape;10765;p6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65"/>
          <p:cNvGrpSpPr/>
          <p:nvPr/>
        </p:nvGrpSpPr>
        <p:grpSpPr>
          <a:xfrm>
            <a:off x="5304253" y="1303307"/>
            <a:ext cx="341555" cy="341579"/>
            <a:chOff x="-13529550" y="1639425"/>
            <a:chExt cx="353650" cy="353675"/>
          </a:xfrm>
        </p:grpSpPr>
        <p:sp>
          <p:nvSpPr>
            <p:cNvPr id="10768" name="Google Shape;10768;p6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65"/>
          <p:cNvGrpSpPr/>
          <p:nvPr/>
        </p:nvGrpSpPr>
        <p:grpSpPr>
          <a:xfrm>
            <a:off x="5303106" y="1711889"/>
            <a:ext cx="343849" cy="340058"/>
            <a:chOff x="-13531925" y="2075775"/>
            <a:chExt cx="356025" cy="352100"/>
          </a:xfrm>
        </p:grpSpPr>
        <p:sp>
          <p:nvSpPr>
            <p:cNvPr id="10777" name="Google Shape;10777;p6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65"/>
          <p:cNvGrpSpPr/>
          <p:nvPr/>
        </p:nvGrpSpPr>
        <p:grpSpPr>
          <a:xfrm>
            <a:off x="5304627" y="2120094"/>
            <a:ext cx="340807" cy="340807"/>
            <a:chOff x="-13528775" y="2507400"/>
            <a:chExt cx="352875" cy="352875"/>
          </a:xfrm>
        </p:grpSpPr>
        <p:sp>
          <p:nvSpPr>
            <p:cNvPr id="10780" name="Google Shape;10780;p6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3" name="Google Shape;10783;p65"/>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5"/>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5" name="Google Shape;10785;p65"/>
          <p:cNvGrpSpPr/>
          <p:nvPr/>
        </p:nvGrpSpPr>
        <p:grpSpPr>
          <a:xfrm>
            <a:off x="7140133" y="2119708"/>
            <a:ext cx="308090" cy="341579"/>
            <a:chOff x="-11747150" y="2530225"/>
            <a:chExt cx="319000" cy="353675"/>
          </a:xfrm>
        </p:grpSpPr>
        <p:sp>
          <p:nvSpPr>
            <p:cNvPr id="10786" name="Google Shape;10786;p6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65"/>
          <p:cNvGrpSpPr/>
          <p:nvPr/>
        </p:nvGrpSpPr>
        <p:grpSpPr>
          <a:xfrm>
            <a:off x="5304627" y="2550919"/>
            <a:ext cx="340807" cy="340807"/>
            <a:chOff x="-10027775" y="1622900"/>
            <a:chExt cx="352875" cy="352875"/>
          </a:xfrm>
        </p:grpSpPr>
        <p:sp>
          <p:nvSpPr>
            <p:cNvPr id="10789" name="Google Shape;10789;p6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5" name="Google Shape;10795;p65"/>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6" name="Google Shape;10796;p65"/>
          <p:cNvGrpSpPr/>
          <p:nvPr/>
        </p:nvGrpSpPr>
        <p:grpSpPr>
          <a:xfrm>
            <a:off x="8031595" y="2576583"/>
            <a:ext cx="322553" cy="342328"/>
            <a:chOff x="-10019125" y="2490075"/>
            <a:chExt cx="333975" cy="354450"/>
          </a:xfrm>
        </p:grpSpPr>
        <p:sp>
          <p:nvSpPr>
            <p:cNvPr id="10797" name="Google Shape;10797;p6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65"/>
          <p:cNvGrpSpPr/>
          <p:nvPr/>
        </p:nvGrpSpPr>
        <p:grpSpPr>
          <a:xfrm>
            <a:off x="6661180" y="2957593"/>
            <a:ext cx="352227" cy="343100"/>
            <a:chOff x="-8684100" y="2032450"/>
            <a:chExt cx="364700" cy="355250"/>
          </a:xfrm>
        </p:grpSpPr>
        <p:sp>
          <p:nvSpPr>
            <p:cNvPr id="10802" name="Google Shape;10802;p6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5" name="Google Shape;10805;p65"/>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6" name="Google Shape;10806;p65"/>
          <p:cNvGrpSpPr/>
          <p:nvPr/>
        </p:nvGrpSpPr>
        <p:grpSpPr>
          <a:xfrm>
            <a:off x="5752039" y="1711056"/>
            <a:ext cx="343849" cy="341724"/>
            <a:chOff x="-13095575" y="2073400"/>
            <a:chExt cx="356025" cy="353825"/>
          </a:xfrm>
        </p:grpSpPr>
        <p:sp>
          <p:nvSpPr>
            <p:cNvPr id="10807" name="Google Shape;10807;p6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5" name="Google Shape;10815;p65"/>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6" name="Google Shape;10816;p65"/>
          <p:cNvGrpSpPr/>
          <p:nvPr/>
        </p:nvGrpSpPr>
        <p:grpSpPr>
          <a:xfrm>
            <a:off x="7576787" y="1302885"/>
            <a:ext cx="343100" cy="342424"/>
            <a:chOff x="-11332875" y="1660700"/>
            <a:chExt cx="355250" cy="354550"/>
          </a:xfrm>
        </p:grpSpPr>
        <p:sp>
          <p:nvSpPr>
            <p:cNvPr id="10817" name="Google Shape;10817;p6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1" name="Google Shape;10821;p65"/>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5"/>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65"/>
          <p:cNvGrpSpPr/>
          <p:nvPr/>
        </p:nvGrpSpPr>
        <p:grpSpPr>
          <a:xfrm>
            <a:off x="5774096" y="2549397"/>
            <a:ext cx="299736" cy="343849"/>
            <a:chOff x="-9570950" y="1622100"/>
            <a:chExt cx="310350" cy="356025"/>
          </a:xfrm>
        </p:grpSpPr>
        <p:sp>
          <p:nvSpPr>
            <p:cNvPr id="10824" name="Google Shape;10824;p6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65"/>
          <p:cNvGrpSpPr/>
          <p:nvPr/>
        </p:nvGrpSpPr>
        <p:grpSpPr>
          <a:xfrm>
            <a:off x="5752800" y="2958353"/>
            <a:ext cx="342328" cy="341579"/>
            <a:chOff x="-9594575" y="2056875"/>
            <a:chExt cx="354450" cy="353675"/>
          </a:xfrm>
        </p:grpSpPr>
        <p:sp>
          <p:nvSpPr>
            <p:cNvPr id="10827" name="Google Shape;10827;p6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0" name="Google Shape;10830;p65"/>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1" name="Google Shape;10831;p65"/>
          <p:cNvGrpSpPr/>
          <p:nvPr/>
        </p:nvGrpSpPr>
        <p:grpSpPr>
          <a:xfrm>
            <a:off x="6208482" y="1303693"/>
            <a:ext cx="342328" cy="340807"/>
            <a:chOff x="-12661600" y="1640225"/>
            <a:chExt cx="354450" cy="352875"/>
          </a:xfrm>
        </p:grpSpPr>
        <p:sp>
          <p:nvSpPr>
            <p:cNvPr id="10832" name="Google Shape;10832;p6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65"/>
          <p:cNvGrpSpPr/>
          <p:nvPr/>
        </p:nvGrpSpPr>
        <p:grpSpPr>
          <a:xfrm>
            <a:off x="6208857" y="1732231"/>
            <a:ext cx="341579" cy="299374"/>
            <a:chOff x="-12660025" y="2096250"/>
            <a:chExt cx="353675" cy="309975"/>
          </a:xfrm>
        </p:grpSpPr>
        <p:sp>
          <p:nvSpPr>
            <p:cNvPr id="10836" name="Google Shape;10836;p6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65"/>
          <p:cNvGrpSpPr/>
          <p:nvPr/>
        </p:nvGrpSpPr>
        <p:grpSpPr>
          <a:xfrm>
            <a:off x="6207335" y="2119527"/>
            <a:ext cx="344622" cy="341941"/>
            <a:chOff x="-12663175" y="2506800"/>
            <a:chExt cx="356825" cy="354050"/>
          </a:xfrm>
        </p:grpSpPr>
        <p:sp>
          <p:nvSpPr>
            <p:cNvPr id="10843" name="Google Shape;10843;p6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5"/>
          <p:cNvGrpSpPr/>
          <p:nvPr/>
        </p:nvGrpSpPr>
        <p:grpSpPr>
          <a:xfrm>
            <a:off x="8022468" y="1303307"/>
            <a:ext cx="340807" cy="341579"/>
            <a:chOff x="-10896525" y="1663050"/>
            <a:chExt cx="352875" cy="353675"/>
          </a:xfrm>
        </p:grpSpPr>
        <p:sp>
          <p:nvSpPr>
            <p:cNvPr id="10848" name="Google Shape;10848;p6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0" name="Google Shape;10850;p65"/>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1" name="Google Shape;10851;p65"/>
          <p:cNvGrpSpPr/>
          <p:nvPr/>
        </p:nvGrpSpPr>
        <p:grpSpPr>
          <a:xfrm>
            <a:off x="8022082" y="2130742"/>
            <a:ext cx="341579" cy="319511"/>
            <a:chOff x="-10898100" y="2542050"/>
            <a:chExt cx="353675" cy="330825"/>
          </a:xfrm>
        </p:grpSpPr>
        <p:sp>
          <p:nvSpPr>
            <p:cNvPr id="10852" name="Google Shape;10852;p6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5"/>
          <p:cNvGrpSpPr/>
          <p:nvPr/>
        </p:nvGrpSpPr>
        <p:grpSpPr>
          <a:xfrm>
            <a:off x="6209617" y="2551607"/>
            <a:ext cx="340058" cy="339430"/>
            <a:chOff x="-9157450" y="1622750"/>
            <a:chExt cx="352100" cy="351450"/>
          </a:xfrm>
        </p:grpSpPr>
        <p:sp>
          <p:nvSpPr>
            <p:cNvPr id="10859" name="Google Shape;10859;p6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65"/>
          <p:cNvGrpSpPr/>
          <p:nvPr/>
        </p:nvGrpSpPr>
        <p:grpSpPr>
          <a:xfrm>
            <a:off x="6247658" y="2959874"/>
            <a:ext cx="263977" cy="338537"/>
            <a:chOff x="-9119650" y="2056875"/>
            <a:chExt cx="273325" cy="350525"/>
          </a:xfrm>
        </p:grpSpPr>
        <p:sp>
          <p:nvSpPr>
            <p:cNvPr id="10862" name="Google Shape;10862;p6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4" name="Google Shape;10864;p65"/>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5"/>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6" name="Google Shape;10866;p65"/>
          <p:cNvGrpSpPr/>
          <p:nvPr/>
        </p:nvGrpSpPr>
        <p:grpSpPr>
          <a:xfrm>
            <a:off x="7576790" y="2989279"/>
            <a:ext cx="343094" cy="341569"/>
            <a:chOff x="6001575" y="3119050"/>
            <a:chExt cx="315025" cy="313625"/>
          </a:xfrm>
        </p:grpSpPr>
        <p:sp>
          <p:nvSpPr>
            <p:cNvPr id="10867" name="Google Shape;10867;p6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72"/>
        <p:cNvGrpSpPr/>
        <p:nvPr/>
      </p:nvGrpSpPr>
      <p:grpSpPr>
        <a:xfrm>
          <a:off x="0" y="0"/>
          <a:ext cx="0" cy="0"/>
          <a:chOff x="0" y="0"/>
          <a:chExt cx="0" cy="0"/>
        </a:xfrm>
      </p:grpSpPr>
      <p:sp>
        <p:nvSpPr>
          <p:cNvPr id="10873" name="Google Shape;10873;p66"/>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4" name="Google Shape;10874;p66"/>
          <p:cNvGrpSpPr/>
          <p:nvPr/>
        </p:nvGrpSpPr>
        <p:grpSpPr>
          <a:xfrm>
            <a:off x="829227" y="2273195"/>
            <a:ext cx="476329" cy="476213"/>
            <a:chOff x="-21298675" y="2414425"/>
            <a:chExt cx="306400" cy="306325"/>
          </a:xfrm>
        </p:grpSpPr>
        <p:sp>
          <p:nvSpPr>
            <p:cNvPr id="10875" name="Google Shape;10875;p66"/>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6"/>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6"/>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66"/>
          <p:cNvGrpSpPr/>
          <p:nvPr/>
        </p:nvGrpSpPr>
        <p:grpSpPr>
          <a:xfrm>
            <a:off x="828605" y="2865128"/>
            <a:ext cx="477573" cy="445432"/>
            <a:chOff x="-21299475" y="2798025"/>
            <a:chExt cx="307200" cy="286525"/>
          </a:xfrm>
        </p:grpSpPr>
        <p:sp>
          <p:nvSpPr>
            <p:cNvPr id="10879" name="Google Shape;10879;p66"/>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6"/>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6"/>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6"/>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6"/>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6"/>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6"/>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6"/>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6"/>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6"/>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6"/>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6"/>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1" name="Google Shape;10891;p66"/>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6"/>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6"/>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4" name="Google Shape;10894;p66"/>
          <p:cNvGrpSpPr/>
          <p:nvPr/>
        </p:nvGrpSpPr>
        <p:grpSpPr>
          <a:xfrm>
            <a:off x="6697960" y="1688917"/>
            <a:ext cx="413912" cy="472676"/>
            <a:chOff x="-17545650" y="2051350"/>
            <a:chExt cx="266250" cy="304050"/>
          </a:xfrm>
        </p:grpSpPr>
        <p:sp>
          <p:nvSpPr>
            <p:cNvPr id="10895" name="Google Shape;10895;p66"/>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6"/>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6"/>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6"/>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9" name="Google Shape;10899;p66"/>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0" name="Google Shape;10900;p66"/>
          <p:cNvGrpSpPr/>
          <p:nvPr/>
        </p:nvGrpSpPr>
        <p:grpSpPr>
          <a:xfrm>
            <a:off x="6668578" y="2865574"/>
            <a:ext cx="472676" cy="444538"/>
            <a:chOff x="-17565350" y="2809825"/>
            <a:chExt cx="304050" cy="285950"/>
          </a:xfrm>
        </p:grpSpPr>
        <p:sp>
          <p:nvSpPr>
            <p:cNvPr id="10901" name="Google Shape;10901;p66"/>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6"/>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6"/>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6"/>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6"/>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6" name="Google Shape;10906;p66"/>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6"/>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6"/>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9" name="Google Shape;10909;p66"/>
          <p:cNvGrpSpPr/>
          <p:nvPr/>
        </p:nvGrpSpPr>
        <p:grpSpPr>
          <a:xfrm>
            <a:off x="1441487" y="2850904"/>
            <a:ext cx="416283" cy="473881"/>
            <a:chOff x="-20904875" y="2788575"/>
            <a:chExt cx="267775" cy="304825"/>
          </a:xfrm>
        </p:grpSpPr>
        <p:sp>
          <p:nvSpPr>
            <p:cNvPr id="10910" name="Google Shape;10910;p66"/>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6"/>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66"/>
          <p:cNvGrpSpPr/>
          <p:nvPr/>
        </p:nvGrpSpPr>
        <p:grpSpPr>
          <a:xfrm>
            <a:off x="4381902" y="2275564"/>
            <a:ext cx="360045" cy="471471"/>
            <a:chOff x="-19006700" y="2434925"/>
            <a:chExt cx="231600" cy="303275"/>
          </a:xfrm>
        </p:grpSpPr>
        <p:sp>
          <p:nvSpPr>
            <p:cNvPr id="10913" name="Google Shape;10913;p66"/>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6"/>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6"/>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6"/>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7" name="Google Shape;10917;p66"/>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6"/>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9" name="Google Shape;10919;p66"/>
          <p:cNvGrpSpPr/>
          <p:nvPr/>
        </p:nvGrpSpPr>
        <p:grpSpPr>
          <a:xfrm>
            <a:off x="7260501" y="2289051"/>
            <a:ext cx="473881" cy="444499"/>
            <a:chOff x="-17190425" y="2435725"/>
            <a:chExt cx="304825" cy="285925"/>
          </a:xfrm>
        </p:grpSpPr>
        <p:sp>
          <p:nvSpPr>
            <p:cNvPr id="10920" name="Google Shape;10920;p66"/>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6"/>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6"/>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3" name="Google Shape;10923;p66"/>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4" name="Google Shape;10924;p66"/>
          <p:cNvGrpSpPr/>
          <p:nvPr/>
        </p:nvGrpSpPr>
        <p:grpSpPr>
          <a:xfrm>
            <a:off x="4915227" y="3444650"/>
            <a:ext cx="476329" cy="475086"/>
            <a:chOff x="-15719925" y="2416825"/>
            <a:chExt cx="306400" cy="305600"/>
          </a:xfrm>
        </p:grpSpPr>
        <p:sp>
          <p:nvSpPr>
            <p:cNvPr id="10925" name="Google Shape;10925;p66"/>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6"/>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6"/>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8" name="Google Shape;10928;p66"/>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6"/>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0" name="Google Shape;10930;p66"/>
          <p:cNvGrpSpPr/>
          <p:nvPr/>
        </p:nvGrpSpPr>
        <p:grpSpPr>
          <a:xfrm>
            <a:off x="2001521" y="2851506"/>
            <a:ext cx="479983" cy="472676"/>
            <a:chOff x="-20550425" y="2789350"/>
            <a:chExt cx="308750" cy="304050"/>
          </a:xfrm>
        </p:grpSpPr>
        <p:sp>
          <p:nvSpPr>
            <p:cNvPr id="10931" name="Google Shape;10931;p66"/>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6"/>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66"/>
          <p:cNvGrpSpPr/>
          <p:nvPr/>
        </p:nvGrpSpPr>
        <p:grpSpPr>
          <a:xfrm>
            <a:off x="4916888" y="1688158"/>
            <a:ext cx="473920" cy="474192"/>
            <a:chOff x="-18666450" y="2059825"/>
            <a:chExt cx="304850" cy="305025"/>
          </a:xfrm>
        </p:grpSpPr>
        <p:sp>
          <p:nvSpPr>
            <p:cNvPr id="10934" name="Google Shape;10934;p66"/>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6"/>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66"/>
          <p:cNvGrpSpPr/>
          <p:nvPr/>
        </p:nvGrpSpPr>
        <p:grpSpPr>
          <a:xfrm>
            <a:off x="4916286" y="2275584"/>
            <a:ext cx="475125" cy="471432"/>
            <a:chOff x="-18668025" y="2435725"/>
            <a:chExt cx="305625" cy="303250"/>
          </a:xfrm>
        </p:grpSpPr>
        <p:sp>
          <p:nvSpPr>
            <p:cNvPr id="10937" name="Google Shape;10937;p66"/>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6"/>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66"/>
          <p:cNvGrpSpPr/>
          <p:nvPr/>
        </p:nvGrpSpPr>
        <p:grpSpPr>
          <a:xfrm>
            <a:off x="4915683" y="2850902"/>
            <a:ext cx="476329" cy="473881"/>
            <a:chOff x="-18668800" y="2807475"/>
            <a:chExt cx="306400" cy="304825"/>
          </a:xfrm>
        </p:grpSpPr>
        <p:sp>
          <p:nvSpPr>
            <p:cNvPr id="10940" name="Google Shape;10940;p66"/>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6"/>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6"/>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6"/>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6"/>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6"/>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6"/>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6"/>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6"/>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66"/>
          <p:cNvGrpSpPr/>
          <p:nvPr/>
        </p:nvGrpSpPr>
        <p:grpSpPr>
          <a:xfrm>
            <a:off x="7869652" y="1687693"/>
            <a:ext cx="416361" cy="475125"/>
            <a:chOff x="-16798200" y="2050575"/>
            <a:chExt cx="267825" cy="305625"/>
          </a:xfrm>
        </p:grpSpPr>
        <p:sp>
          <p:nvSpPr>
            <p:cNvPr id="10950" name="Google Shape;10950;p66"/>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6"/>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6"/>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66"/>
          <p:cNvGrpSpPr/>
          <p:nvPr/>
        </p:nvGrpSpPr>
        <p:grpSpPr>
          <a:xfrm>
            <a:off x="7840270" y="2852127"/>
            <a:ext cx="475125" cy="471432"/>
            <a:chOff x="-16817100" y="2801175"/>
            <a:chExt cx="305625" cy="303250"/>
          </a:xfrm>
        </p:grpSpPr>
        <p:sp>
          <p:nvSpPr>
            <p:cNvPr id="10954" name="Google Shape;10954;p66"/>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6"/>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6"/>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6"/>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6"/>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6"/>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6"/>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6"/>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6"/>
          <p:cNvGrpSpPr/>
          <p:nvPr/>
        </p:nvGrpSpPr>
        <p:grpSpPr>
          <a:xfrm>
            <a:off x="7247390" y="3444614"/>
            <a:ext cx="476329" cy="475125"/>
            <a:chOff x="-15717575" y="2786200"/>
            <a:chExt cx="306400" cy="305625"/>
          </a:xfrm>
        </p:grpSpPr>
        <p:sp>
          <p:nvSpPr>
            <p:cNvPr id="10963" name="Google Shape;10963;p66"/>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6"/>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6"/>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6"/>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6"/>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6"/>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6"/>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66"/>
          <p:cNvGrpSpPr/>
          <p:nvPr/>
        </p:nvGrpSpPr>
        <p:grpSpPr>
          <a:xfrm>
            <a:off x="2584963" y="1688296"/>
            <a:ext cx="475125" cy="473920"/>
            <a:chOff x="-20173175" y="2038750"/>
            <a:chExt cx="305625" cy="304850"/>
          </a:xfrm>
        </p:grpSpPr>
        <p:sp>
          <p:nvSpPr>
            <p:cNvPr id="10971" name="Google Shape;10971;p66"/>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6"/>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3" name="Google Shape;10973;p66"/>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4" name="Google Shape;10974;p66"/>
          <p:cNvGrpSpPr/>
          <p:nvPr/>
        </p:nvGrpSpPr>
        <p:grpSpPr>
          <a:xfrm>
            <a:off x="2586187" y="2850282"/>
            <a:ext cx="472676" cy="475125"/>
            <a:chOff x="-20173175" y="2787775"/>
            <a:chExt cx="304050" cy="305625"/>
          </a:xfrm>
        </p:grpSpPr>
        <p:sp>
          <p:nvSpPr>
            <p:cNvPr id="10975" name="Google Shape;10975;p66"/>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6"/>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6"/>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6"/>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6"/>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6"/>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6"/>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66"/>
          <p:cNvGrpSpPr/>
          <p:nvPr/>
        </p:nvGrpSpPr>
        <p:grpSpPr>
          <a:xfrm>
            <a:off x="5511171" y="2275564"/>
            <a:ext cx="473881" cy="471471"/>
            <a:chOff x="-18294675" y="2434925"/>
            <a:chExt cx="304825" cy="303275"/>
          </a:xfrm>
        </p:grpSpPr>
        <p:sp>
          <p:nvSpPr>
            <p:cNvPr id="10983" name="Google Shape;10983;p66"/>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6"/>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6"/>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66"/>
          <p:cNvGrpSpPr/>
          <p:nvPr/>
        </p:nvGrpSpPr>
        <p:grpSpPr>
          <a:xfrm>
            <a:off x="5567487" y="2852107"/>
            <a:ext cx="361250" cy="471471"/>
            <a:chOff x="-18258450" y="2809825"/>
            <a:chExt cx="232375" cy="303275"/>
          </a:xfrm>
        </p:grpSpPr>
        <p:sp>
          <p:nvSpPr>
            <p:cNvPr id="10987" name="Google Shape;10987;p66"/>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6"/>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6"/>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0" name="Google Shape;10990;p66"/>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1" name="Google Shape;10991;p66"/>
          <p:cNvGrpSpPr/>
          <p:nvPr/>
        </p:nvGrpSpPr>
        <p:grpSpPr>
          <a:xfrm>
            <a:off x="3777686" y="3445233"/>
            <a:ext cx="415117" cy="473920"/>
            <a:chOff x="-16422500" y="2425450"/>
            <a:chExt cx="267025" cy="304850"/>
          </a:xfrm>
        </p:grpSpPr>
        <p:sp>
          <p:nvSpPr>
            <p:cNvPr id="10992" name="Google Shape;10992;p66"/>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6"/>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6"/>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66"/>
          <p:cNvGrpSpPr/>
          <p:nvPr/>
        </p:nvGrpSpPr>
        <p:grpSpPr>
          <a:xfrm>
            <a:off x="6080447" y="3445838"/>
            <a:ext cx="473920" cy="472676"/>
            <a:chOff x="-16442200" y="2801175"/>
            <a:chExt cx="304850" cy="304050"/>
          </a:xfrm>
        </p:grpSpPr>
        <p:sp>
          <p:nvSpPr>
            <p:cNvPr id="10996" name="Google Shape;10996;p66"/>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6"/>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6"/>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9" name="Google Shape;10999;p66"/>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6"/>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1" name="Google Shape;11001;p66"/>
          <p:cNvGrpSpPr/>
          <p:nvPr/>
        </p:nvGrpSpPr>
        <p:grpSpPr>
          <a:xfrm>
            <a:off x="3156161" y="2276343"/>
            <a:ext cx="481265" cy="469917"/>
            <a:chOff x="-19802200" y="2416025"/>
            <a:chExt cx="309575" cy="302275"/>
          </a:xfrm>
        </p:grpSpPr>
        <p:sp>
          <p:nvSpPr>
            <p:cNvPr id="11002" name="Google Shape;11002;p66"/>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6"/>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6"/>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6"/>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6"/>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66"/>
          <p:cNvGrpSpPr/>
          <p:nvPr/>
        </p:nvGrpSpPr>
        <p:grpSpPr>
          <a:xfrm>
            <a:off x="3159232" y="2851506"/>
            <a:ext cx="475125" cy="472676"/>
            <a:chOff x="-19801400" y="2788575"/>
            <a:chExt cx="305625" cy="304050"/>
          </a:xfrm>
        </p:grpSpPr>
        <p:sp>
          <p:nvSpPr>
            <p:cNvPr id="11008" name="Google Shape;11008;p66"/>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6"/>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6"/>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6"/>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6"/>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6"/>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6"/>
          <p:cNvGrpSpPr/>
          <p:nvPr/>
        </p:nvGrpSpPr>
        <p:grpSpPr>
          <a:xfrm>
            <a:off x="6114308" y="1688916"/>
            <a:ext cx="422463" cy="472676"/>
            <a:chOff x="-17903225" y="2060800"/>
            <a:chExt cx="271750" cy="304050"/>
          </a:xfrm>
        </p:grpSpPr>
        <p:sp>
          <p:nvSpPr>
            <p:cNvPr id="11015" name="Google Shape;11015;p66"/>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6"/>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6"/>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66"/>
          <p:cNvGrpSpPr/>
          <p:nvPr/>
        </p:nvGrpSpPr>
        <p:grpSpPr>
          <a:xfrm>
            <a:off x="6088599" y="2274962"/>
            <a:ext cx="473881" cy="472676"/>
            <a:chOff x="-17918975" y="2435725"/>
            <a:chExt cx="304825" cy="304050"/>
          </a:xfrm>
        </p:grpSpPr>
        <p:sp>
          <p:nvSpPr>
            <p:cNvPr id="11019" name="Google Shape;11019;p66"/>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6"/>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66"/>
          <p:cNvGrpSpPr/>
          <p:nvPr/>
        </p:nvGrpSpPr>
        <p:grpSpPr>
          <a:xfrm>
            <a:off x="6117359" y="2852729"/>
            <a:ext cx="416361" cy="470228"/>
            <a:chOff x="-17899300" y="2810625"/>
            <a:chExt cx="267825" cy="302475"/>
          </a:xfrm>
        </p:grpSpPr>
        <p:sp>
          <p:nvSpPr>
            <p:cNvPr id="11022" name="Google Shape;11022;p66"/>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6"/>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6"/>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66"/>
          <p:cNvGrpSpPr/>
          <p:nvPr/>
        </p:nvGrpSpPr>
        <p:grpSpPr>
          <a:xfrm>
            <a:off x="2023212" y="3461166"/>
            <a:ext cx="472676" cy="442089"/>
            <a:chOff x="-16066500" y="2060800"/>
            <a:chExt cx="304050" cy="284375"/>
          </a:xfrm>
        </p:grpSpPr>
        <p:sp>
          <p:nvSpPr>
            <p:cNvPr id="11026" name="Google Shape;11026;p66"/>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6"/>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6"/>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6"/>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6"/>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66"/>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6"/>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6"/>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4" name="Google Shape;11034;p66"/>
          <p:cNvGrpSpPr/>
          <p:nvPr/>
        </p:nvGrpSpPr>
        <p:grpSpPr>
          <a:xfrm>
            <a:off x="7907919" y="2297751"/>
            <a:ext cx="368362" cy="419314"/>
            <a:chOff x="4995050" y="3245650"/>
            <a:chExt cx="236950" cy="269725"/>
          </a:xfrm>
        </p:grpSpPr>
        <p:sp>
          <p:nvSpPr>
            <p:cNvPr id="11035" name="Google Shape;11035;p66"/>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6"/>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6"/>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8" name="Google Shape;11038;p66"/>
            <p:cNvGrpSpPr/>
            <p:nvPr/>
          </p:nvGrpSpPr>
          <p:grpSpPr>
            <a:xfrm>
              <a:off x="4995050" y="3245650"/>
              <a:ext cx="236950" cy="269725"/>
              <a:chOff x="4995050" y="3245650"/>
              <a:chExt cx="236950" cy="269725"/>
            </a:xfrm>
          </p:grpSpPr>
          <p:sp>
            <p:nvSpPr>
              <p:cNvPr id="11039" name="Google Shape;11039;p66"/>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6"/>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1" name="Google Shape;11041;p66"/>
          <p:cNvGrpSpPr/>
          <p:nvPr/>
        </p:nvGrpSpPr>
        <p:grpSpPr>
          <a:xfrm>
            <a:off x="5507712" y="1689744"/>
            <a:ext cx="483749" cy="481292"/>
            <a:chOff x="4724650" y="2885700"/>
            <a:chExt cx="270750" cy="269375"/>
          </a:xfrm>
        </p:grpSpPr>
        <p:sp>
          <p:nvSpPr>
            <p:cNvPr id="11042" name="Google Shape;11042;p66"/>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6"/>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6"/>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6"/>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6"/>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6"/>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6"/>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66"/>
          <p:cNvGrpSpPr/>
          <p:nvPr/>
        </p:nvGrpSpPr>
        <p:grpSpPr>
          <a:xfrm>
            <a:off x="4374817" y="1683870"/>
            <a:ext cx="389425" cy="467822"/>
            <a:chOff x="4459350" y="2882125"/>
            <a:chExt cx="228375" cy="274350"/>
          </a:xfrm>
        </p:grpSpPr>
        <p:sp>
          <p:nvSpPr>
            <p:cNvPr id="11050" name="Google Shape;11050;p66"/>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6"/>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6"/>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6"/>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6"/>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055" name="Google Shape;11055;p66"/>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056" name="Google Shape;11056;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p31"/>
          <p:cNvSpPr txBox="1">
            <a:spLocks noGrp="1"/>
          </p:cNvSpPr>
          <p:nvPr>
            <p:ph type="title"/>
          </p:nvPr>
        </p:nvSpPr>
        <p:spPr>
          <a:xfrm>
            <a:off x="713225" y="1028720"/>
            <a:ext cx="45909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Is Tornado Alley Shifting?</a:t>
            </a:r>
            <a:endParaRPr dirty="0"/>
          </a:p>
        </p:txBody>
      </p:sp>
      <p:sp>
        <p:nvSpPr>
          <p:cNvPr id="1056" name="Google Shape;1056;p31"/>
          <p:cNvSpPr txBox="1">
            <a:spLocks noGrp="1"/>
          </p:cNvSpPr>
          <p:nvPr>
            <p:ph type="subTitle" idx="1"/>
          </p:nvPr>
        </p:nvSpPr>
        <p:spPr>
          <a:xfrm>
            <a:off x="713225" y="1601420"/>
            <a:ext cx="45909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t>Living in Oklahoma, we are keenly aware of severe weather.</a:t>
            </a:r>
          </a:p>
          <a:p>
            <a:pPr marL="0" lvl="0" indent="0" algn="l" rtl="0">
              <a:spcBef>
                <a:spcPts val="0"/>
              </a:spcBef>
              <a:spcAft>
                <a:spcPts val="0"/>
              </a:spcAft>
              <a:buNone/>
            </a:pPr>
            <a:endParaRPr lang="en-US" sz="1400" dirty="0"/>
          </a:p>
          <a:p>
            <a:pPr marL="0" lvl="0" indent="0" algn="l" rtl="0">
              <a:spcBef>
                <a:spcPts val="0"/>
              </a:spcBef>
              <a:spcAft>
                <a:spcPts val="0"/>
              </a:spcAft>
              <a:buNone/>
            </a:pPr>
            <a:r>
              <a:rPr lang="en-US" sz="1400" dirty="0"/>
              <a:t>However, it seems like there are not as many tornadoes as there used to be in this area.</a:t>
            </a:r>
          </a:p>
          <a:p>
            <a:pPr marL="0" lvl="0" indent="0" algn="l" rtl="0">
              <a:spcBef>
                <a:spcPts val="0"/>
              </a:spcBef>
              <a:spcAft>
                <a:spcPts val="0"/>
              </a:spcAft>
              <a:buNone/>
            </a:pPr>
            <a:endParaRPr lang="en-US" sz="1400" dirty="0"/>
          </a:p>
          <a:p>
            <a:pPr marL="0" lvl="0" indent="0" algn="l" rtl="0">
              <a:spcBef>
                <a:spcPts val="0"/>
              </a:spcBef>
              <a:spcAft>
                <a:spcPts val="0"/>
              </a:spcAft>
              <a:buNone/>
            </a:pPr>
            <a:r>
              <a:rPr lang="en-US" sz="1400" dirty="0"/>
              <a:t>We wanted to see what the data said.</a:t>
            </a:r>
            <a:endParaRPr sz="1400" dirty="0"/>
          </a:p>
        </p:txBody>
      </p:sp>
      <p:pic>
        <p:nvPicPr>
          <p:cNvPr id="1057" name="Google Shape;1057;p31"/>
          <p:cNvPicPr preferRelativeResize="0">
            <a:picLocks noGrp="1"/>
          </p:cNvPicPr>
          <p:nvPr>
            <p:ph type="pic" idx="2"/>
          </p:nvPr>
        </p:nvPicPr>
        <p:blipFill rotWithShape="1">
          <a:blip r:embed="rId3">
            <a:alphaModFix/>
          </a:blip>
          <a:srcRect l="30757" r="30753"/>
          <a:stretch/>
        </p:blipFill>
        <p:spPr>
          <a:xfrm>
            <a:off x="5643775" y="967900"/>
            <a:ext cx="2787000" cy="3636101"/>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60"/>
        <p:cNvGrpSpPr/>
        <p:nvPr/>
      </p:nvGrpSpPr>
      <p:grpSpPr>
        <a:xfrm>
          <a:off x="0" y="0"/>
          <a:ext cx="0" cy="0"/>
          <a:chOff x="0" y="0"/>
          <a:chExt cx="0" cy="0"/>
        </a:xfrm>
      </p:grpSpPr>
      <p:sp>
        <p:nvSpPr>
          <p:cNvPr id="11061" name="Google Shape;11061;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062" name="Google Shape;11062;p67"/>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67"/>
          <p:cNvGrpSpPr/>
          <p:nvPr/>
        </p:nvGrpSpPr>
        <p:grpSpPr>
          <a:xfrm>
            <a:off x="835580" y="2140412"/>
            <a:ext cx="426462" cy="420796"/>
            <a:chOff x="-6713450" y="2397900"/>
            <a:chExt cx="295375" cy="291450"/>
          </a:xfrm>
        </p:grpSpPr>
        <p:sp>
          <p:nvSpPr>
            <p:cNvPr id="11064" name="Google Shape;11064;p6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6" name="Google Shape;11066;p67"/>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7" name="Google Shape;11067;p67"/>
          <p:cNvGrpSpPr/>
          <p:nvPr/>
        </p:nvGrpSpPr>
        <p:grpSpPr>
          <a:xfrm>
            <a:off x="3540341" y="1631401"/>
            <a:ext cx="423069" cy="420507"/>
            <a:chOff x="-4932650" y="2046625"/>
            <a:chExt cx="293025" cy="291250"/>
          </a:xfrm>
        </p:grpSpPr>
        <p:sp>
          <p:nvSpPr>
            <p:cNvPr id="11068" name="Google Shape;11068;p6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0" name="Google Shape;11070;p67"/>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1" name="Google Shape;11071;p67"/>
          <p:cNvGrpSpPr/>
          <p:nvPr/>
        </p:nvGrpSpPr>
        <p:grpSpPr>
          <a:xfrm>
            <a:off x="3552272" y="2660957"/>
            <a:ext cx="423069" cy="420796"/>
            <a:chOff x="-4931075" y="2765725"/>
            <a:chExt cx="293025" cy="291450"/>
          </a:xfrm>
        </p:grpSpPr>
        <p:sp>
          <p:nvSpPr>
            <p:cNvPr id="11072" name="Google Shape;11072;p6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67"/>
          <p:cNvGrpSpPr/>
          <p:nvPr/>
        </p:nvGrpSpPr>
        <p:grpSpPr>
          <a:xfrm>
            <a:off x="6257840" y="1656289"/>
            <a:ext cx="420796" cy="370732"/>
            <a:chOff x="-3137650" y="2067900"/>
            <a:chExt cx="291450" cy="256775"/>
          </a:xfrm>
        </p:grpSpPr>
        <p:sp>
          <p:nvSpPr>
            <p:cNvPr id="11075" name="Google Shape;11075;p6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67"/>
          <p:cNvGrpSpPr/>
          <p:nvPr/>
        </p:nvGrpSpPr>
        <p:grpSpPr>
          <a:xfrm>
            <a:off x="6257840" y="2139926"/>
            <a:ext cx="420796" cy="421770"/>
            <a:chOff x="-3137650" y="2408950"/>
            <a:chExt cx="291450" cy="292125"/>
          </a:xfrm>
        </p:grpSpPr>
        <p:sp>
          <p:nvSpPr>
            <p:cNvPr id="11079" name="Google Shape;11079;p6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7"/>
          <p:cNvGrpSpPr/>
          <p:nvPr/>
        </p:nvGrpSpPr>
        <p:grpSpPr>
          <a:xfrm>
            <a:off x="6269771" y="2685412"/>
            <a:ext cx="420796" cy="371887"/>
            <a:chOff x="-3137650" y="2787000"/>
            <a:chExt cx="291450" cy="257575"/>
          </a:xfrm>
        </p:grpSpPr>
        <p:sp>
          <p:nvSpPr>
            <p:cNvPr id="11085" name="Google Shape;11085;p6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3" name="Google Shape;11093;p67"/>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7"/>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7"/>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6" name="Google Shape;11096;p67"/>
          <p:cNvGrpSpPr/>
          <p:nvPr/>
        </p:nvGrpSpPr>
        <p:grpSpPr>
          <a:xfrm>
            <a:off x="1387948" y="2660397"/>
            <a:ext cx="421914" cy="421914"/>
            <a:chOff x="-6354300" y="2757075"/>
            <a:chExt cx="292225" cy="292225"/>
          </a:xfrm>
        </p:grpSpPr>
        <p:sp>
          <p:nvSpPr>
            <p:cNvPr id="11097" name="Google Shape;11097;p6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67"/>
          <p:cNvGrpSpPr/>
          <p:nvPr/>
        </p:nvGrpSpPr>
        <p:grpSpPr>
          <a:xfrm>
            <a:off x="4081951" y="1629560"/>
            <a:ext cx="424188" cy="424188"/>
            <a:chOff x="-4573475" y="2045850"/>
            <a:chExt cx="293800" cy="293800"/>
          </a:xfrm>
        </p:grpSpPr>
        <p:sp>
          <p:nvSpPr>
            <p:cNvPr id="11102" name="Google Shape;11102;p6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67"/>
          <p:cNvGrpSpPr/>
          <p:nvPr/>
        </p:nvGrpSpPr>
        <p:grpSpPr>
          <a:xfrm>
            <a:off x="4081374" y="2138699"/>
            <a:ext cx="425343" cy="424225"/>
            <a:chOff x="-4570325" y="2405775"/>
            <a:chExt cx="294600" cy="293825"/>
          </a:xfrm>
        </p:grpSpPr>
        <p:sp>
          <p:nvSpPr>
            <p:cNvPr id="11105" name="Google Shape;11105;p6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67"/>
          <p:cNvGrpSpPr/>
          <p:nvPr/>
        </p:nvGrpSpPr>
        <p:grpSpPr>
          <a:xfrm>
            <a:off x="4094442" y="2659838"/>
            <a:ext cx="423069" cy="423033"/>
            <a:chOff x="-4572700" y="2764950"/>
            <a:chExt cx="293025" cy="293000"/>
          </a:xfrm>
        </p:grpSpPr>
        <p:sp>
          <p:nvSpPr>
            <p:cNvPr id="11108" name="Google Shape;11108;p6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67"/>
          <p:cNvGrpSpPr/>
          <p:nvPr/>
        </p:nvGrpSpPr>
        <p:grpSpPr>
          <a:xfrm>
            <a:off x="6813205" y="1631239"/>
            <a:ext cx="414840" cy="420832"/>
            <a:chOff x="-2777700" y="2049775"/>
            <a:chExt cx="287325" cy="291475"/>
          </a:xfrm>
        </p:grpSpPr>
        <p:sp>
          <p:nvSpPr>
            <p:cNvPr id="11114" name="Google Shape;11114;p6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7"/>
          <p:cNvGrpSpPr/>
          <p:nvPr/>
        </p:nvGrpSpPr>
        <p:grpSpPr>
          <a:xfrm>
            <a:off x="6809667" y="2140431"/>
            <a:ext cx="421914" cy="420759"/>
            <a:chOff x="-2571737" y="2403625"/>
            <a:chExt cx="292225" cy="291425"/>
          </a:xfrm>
        </p:grpSpPr>
        <p:sp>
          <p:nvSpPr>
            <p:cNvPr id="11118" name="Google Shape;11118;p6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67"/>
          <p:cNvGrpSpPr/>
          <p:nvPr/>
        </p:nvGrpSpPr>
        <p:grpSpPr>
          <a:xfrm>
            <a:off x="6809667" y="2661534"/>
            <a:ext cx="421914" cy="419640"/>
            <a:chOff x="-2571737" y="2764550"/>
            <a:chExt cx="292225" cy="290650"/>
          </a:xfrm>
        </p:grpSpPr>
        <p:sp>
          <p:nvSpPr>
            <p:cNvPr id="11126" name="Google Shape;11126;p6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67"/>
          <p:cNvGrpSpPr/>
          <p:nvPr/>
        </p:nvGrpSpPr>
        <p:grpSpPr>
          <a:xfrm>
            <a:off x="3009168" y="3230538"/>
            <a:ext cx="421914" cy="423864"/>
            <a:chOff x="-1333975" y="2365850"/>
            <a:chExt cx="292225" cy="293575"/>
          </a:xfrm>
        </p:grpSpPr>
        <p:sp>
          <p:nvSpPr>
            <p:cNvPr id="11130" name="Google Shape;11130;p6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67"/>
          <p:cNvGrpSpPr/>
          <p:nvPr/>
        </p:nvGrpSpPr>
        <p:grpSpPr>
          <a:xfrm>
            <a:off x="1942643" y="2660397"/>
            <a:ext cx="398020" cy="421914"/>
            <a:chOff x="-5995925" y="2757850"/>
            <a:chExt cx="275675" cy="292225"/>
          </a:xfrm>
        </p:grpSpPr>
        <p:sp>
          <p:nvSpPr>
            <p:cNvPr id="11139" name="Google Shape;11139;p6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67"/>
          <p:cNvGrpSpPr/>
          <p:nvPr/>
        </p:nvGrpSpPr>
        <p:grpSpPr>
          <a:xfrm>
            <a:off x="4622930" y="1631816"/>
            <a:ext cx="421951" cy="419677"/>
            <a:chOff x="-4211975" y="2046625"/>
            <a:chExt cx="292250" cy="290675"/>
          </a:xfrm>
        </p:grpSpPr>
        <p:sp>
          <p:nvSpPr>
            <p:cNvPr id="11149" name="Google Shape;11149;p6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7"/>
          <p:cNvGrpSpPr/>
          <p:nvPr/>
        </p:nvGrpSpPr>
        <p:grpSpPr>
          <a:xfrm>
            <a:off x="4672976" y="2138699"/>
            <a:ext cx="321859" cy="424225"/>
            <a:chOff x="-4178875" y="2405775"/>
            <a:chExt cx="222925" cy="293825"/>
          </a:xfrm>
        </p:grpSpPr>
        <p:sp>
          <p:nvSpPr>
            <p:cNvPr id="11152" name="Google Shape;11152;p6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67"/>
          <p:cNvGrpSpPr/>
          <p:nvPr/>
        </p:nvGrpSpPr>
        <p:grpSpPr>
          <a:xfrm>
            <a:off x="4635439" y="2673483"/>
            <a:ext cx="420796" cy="395746"/>
            <a:chOff x="-4211975" y="2783850"/>
            <a:chExt cx="291450" cy="274100"/>
          </a:xfrm>
        </p:grpSpPr>
        <p:sp>
          <p:nvSpPr>
            <p:cNvPr id="11156" name="Google Shape;11156;p6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67"/>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0" name="Google Shape;11160;p67"/>
          <p:cNvGrpSpPr/>
          <p:nvPr/>
        </p:nvGrpSpPr>
        <p:grpSpPr>
          <a:xfrm>
            <a:off x="7340368" y="2140413"/>
            <a:ext cx="420796" cy="420796"/>
            <a:chOff x="-2419325" y="2408150"/>
            <a:chExt cx="291450" cy="291450"/>
          </a:xfrm>
        </p:grpSpPr>
        <p:sp>
          <p:nvSpPr>
            <p:cNvPr id="11161" name="Google Shape;11161;p6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8" name="Google Shape;11168;p67"/>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9" name="Google Shape;11169;p67"/>
          <p:cNvGrpSpPr/>
          <p:nvPr/>
        </p:nvGrpSpPr>
        <p:grpSpPr>
          <a:xfrm>
            <a:off x="4661893" y="3231514"/>
            <a:ext cx="420796" cy="421914"/>
            <a:chOff x="-1333200" y="2770450"/>
            <a:chExt cx="291450" cy="292225"/>
          </a:xfrm>
        </p:grpSpPr>
        <p:sp>
          <p:nvSpPr>
            <p:cNvPr id="11170" name="Google Shape;11170;p6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7"/>
          <p:cNvGrpSpPr/>
          <p:nvPr/>
        </p:nvGrpSpPr>
        <p:grpSpPr>
          <a:xfrm>
            <a:off x="2458506" y="1631256"/>
            <a:ext cx="423069" cy="420796"/>
            <a:chOff x="-5635200" y="2037975"/>
            <a:chExt cx="293025" cy="291450"/>
          </a:xfrm>
        </p:grpSpPr>
        <p:sp>
          <p:nvSpPr>
            <p:cNvPr id="11173" name="Google Shape;11173;p6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67"/>
          <p:cNvGrpSpPr/>
          <p:nvPr/>
        </p:nvGrpSpPr>
        <p:grpSpPr>
          <a:xfrm>
            <a:off x="2456792" y="2140412"/>
            <a:ext cx="426499" cy="420796"/>
            <a:chOff x="-5637575" y="2397900"/>
            <a:chExt cx="295400" cy="291450"/>
          </a:xfrm>
        </p:grpSpPr>
        <p:sp>
          <p:nvSpPr>
            <p:cNvPr id="11176" name="Google Shape;11176;p6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67"/>
          <p:cNvGrpSpPr/>
          <p:nvPr/>
        </p:nvGrpSpPr>
        <p:grpSpPr>
          <a:xfrm>
            <a:off x="2470455" y="2660397"/>
            <a:ext cx="423033" cy="421914"/>
            <a:chOff x="-5635975" y="2757075"/>
            <a:chExt cx="293000" cy="292225"/>
          </a:xfrm>
        </p:grpSpPr>
        <p:sp>
          <p:nvSpPr>
            <p:cNvPr id="11181" name="Google Shape;11181;p6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67"/>
          <p:cNvGrpSpPr/>
          <p:nvPr/>
        </p:nvGrpSpPr>
        <p:grpSpPr>
          <a:xfrm>
            <a:off x="5154391" y="1631256"/>
            <a:ext cx="423069" cy="420796"/>
            <a:chOff x="-3854375" y="2046625"/>
            <a:chExt cx="293025" cy="291450"/>
          </a:xfrm>
        </p:grpSpPr>
        <p:sp>
          <p:nvSpPr>
            <p:cNvPr id="11184" name="Google Shape;11184;p6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67"/>
          <p:cNvGrpSpPr/>
          <p:nvPr/>
        </p:nvGrpSpPr>
        <p:grpSpPr>
          <a:xfrm>
            <a:off x="5153254" y="2138717"/>
            <a:ext cx="425343" cy="424188"/>
            <a:chOff x="-3854375" y="2405000"/>
            <a:chExt cx="294600" cy="293800"/>
          </a:xfrm>
        </p:grpSpPr>
        <p:sp>
          <p:nvSpPr>
            <p:cNvPr id="11187" name="Google Shape;11187;p6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67"/>
          <p:cNvGrpSpPr/>
          <p:nvPr/>
        </p:nvGrpSpPr>
        <p:grpSpPr>
          <a:xfrm>
            <a:off x="5167459" y="2659838"/>
            <a:ext cx="420796" cy="423033"/>
            <a:chOff x="-3852025" y="2764950"/>
            <a:chExt cx="291450" cy="293000"/>
          </a:xfrm>
        </p:grpSpPr>
        <p:sp>
          <p:nvSpPr>
            <p:cNvPr id="11190" name="Google Shape;11190;p6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2" name="Google Shape;11192;p67"/>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7"/>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4" name="Google Shape;11194;p67"/>
          <p:cNvGrpSpPr/>
          <p:nvPr/>
        </p:nvGrpSpPr>
        <p:grpSpPr>
          <a:xfrm>
            <a:off x="7890048" y="2660398"/>
            <a:ext cx="420796" cy="421914"/>
            <a:chOff x="-2060175" y="2768875"/>
            <a:chExt cx="291450" cy="292225"/>
          </a:xfrm>
        </p:grpSpPr>
        <p:sp>
          <p:nvSpPr>
            <p:cNvPr id="11195" name="Google Shape;11195;p6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67"/>
          <p:cNvGrpSpPr/>
          <p:nvPr/>
        </p:nvGrpSpPr>
        <p:grpSpPr>
          <a:xfrm>
            <a:off x="1903657" y="3232071"/>
            <a:ext cx="421914" cy="420796"/>
            <a:chOff x="-937025" y="2064750"/>
            <a:chExt cx="292225" cy="291450"/>
          </a:xfrm>
        </p:grpSpPr>
        <p:sp>
          <p:nvSpPr>
            <p:cNvPr id="11198" name="Google Shape;11198;p6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67"/>
          <p:cNvGrpSpPr/>
          <p:nvPr/>
        </p:nvGrpSpPr>
        <p:grpSpPr>
          <a:xfrm>
            <a:off x="3006820" y="1630697"/>
            <a:ext cx="421951" cy="421914"/>
            <a:chOff x="-5276050" y="2037975"/>
            <a:chExt cx="292250" cy="292225"/>
          </a:xfrm>
        </p:grpSpPr>
        <p:sp>
          <p:nvSpPr>
            <p:cNvPr id="11202" name="Google Shape;11202;p6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5" name="Google Shape;11205;p67"/>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7"/>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7" name="Google Shape;11207;p67"/>
          <p:cNvGrpSpPr/>
          <p:nvPr/>
        </p:nvGrpSpPr>
        <p:grpSpPr>
          <a:xfrm>
            <a:off x="5765634" y="1631256"/>
            <a:ext cx="324133" cy="420796"/>
            <a:chOff x="-3462150" y="2046625"/>
            <a:chExt cx="224500" cy="291450"/>
          </a:xfrm>
        </p:grpSpPr>
        <p:sp>
          <p:nvSpPr>
            <p:cNvPr id="11208" name="Google Shape;11208;p6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67"/>
          <p:cNvGrpSpPr/>
          <p:nvPr/>
        </p:nvGrpSpPr>
        <p:grpSpPr>
          <a:xfrm>
            <a:off x="5741197" y="2139276"/>
            <a:ext cx="373006" cy="423069"/>
            <a:chOff x="-3478675" y="2405775"/>
            <a:chExt cx="258350" cy="293025"/>
          </a:xfrm>
        </p:grpSpPr>
        <p:sp>
          <p:nvSpPr>
            <p:cNvPr id="11216" name="Google Shape;11216;p6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67"/>
          <p:cNvGrpSpPr/>
          <p:nvPr/>
        </p:nvGrpSpPr>
        <p:grpSpPr>
          <a:xfrm>
            <a:off x="5803715" y="2660398"/>
            <a:ext cx="271831" cy="421914"/>
            <a:chOff x="-3443250" y="2765725"/>
            <a:chExt cx="188275" cy="292225"/>
          </a:xfrm>
        </p:grpSpPr>
        <p:sp>
          <p:nvSpPr>
            <p:cNvPr id="11221" name="Google Shape;11221;p6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67"/>
          <p:cNvGrpSpPr/>
          <p:nvPr/>
        </p:nvGrpSpPr>
        <p:grpSpPr>
          <a:xfrm>
            <a:off x="832612" y="3230934"/>
            <a:ext cx="371887" cy="423069"/>
            <a:chOff x="-1684475" y="2049000"/>
            <a:chExt cx="257575" cy="293025"/>
          </a:xfrm>
        </p:grpSpPr>
        <p:sp>
          <p:nvSpPr>
            <p:cNvPr id="11226" name="Google Shape;11226;p6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0" name="Google Shape;11230;p67"/>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1" name="Google Shape;11231;p67"/>
          <p:cNvGrpSpPr/>
          <p:nvPr/>
        </p:nvGrpSpPr>
        <p:grpSpPr>
          <a:xfrm>
            <a:off x="4122504" y="3231514"/>
            <a:ext cx="420796" cy="421914"/>
            <a:chOff x="-1700225" y="2768875"/>
            <a:chExt cx="291450" cy="292225"/>
          </a:xfrm>
        </p:grpSpPr>
        <p:sp>
          <p:nvSpPr>
            <p:cNvPr id="11232" name="Google Shape;11232;p6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67"/>
          <p:cNvGrpSpPr/>
          <p:nvPr/>
        </p:nvGrpSpPr>
        <p:grpSpPr>
          <a:xfrm>
            <a:off x="3590852" y="3230935"/>
            <a:ext cx="371887" cy="423069"/>
            <a:chOff x="-919700" y="2420750"/>
            <a:chExt cx="257575" cy="293025"/>
          </a:xfrm>
        </p:grpSpPr>
        <p:sp>
          <p:nvSpPr>
            <p:cNvPr id="11239" name="Google Shape;11239;p6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67"/>
          <p:cNvGrpSpPr/>
          <p:nvPr/>
        </p:nvGrpSpPr>
        <p:grpSpPr>
          <a:xfrm>
            <a:off x="1926044" y="1645950"/>
            <a:ext cx="409531" cy="410617"/>
            <a:chOff x="6679825" y="2693700"/>
            <a:chExt cx="257875" cy="258575"/>
          </a:xfrm>
        </p:grpSpPr>
        <p:sp>
          <p:nvSpPr>
            <p:cNvPr id="11243" name="Google Shape;11243;p6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67"/>
          <p:cNvGrpSpPr/>
          <p:nvPr/>
        </p:nvGrpSpPr>
        <p:grpSpPr>
          <a:xfrm>
            <a:off x="1915618" y="2142110"/>
            <a:ext cx="420531" cy="417262"/>
            <a:chOff x="6790450" y="3119050"/>
            <a:chExt cx="262750" cy="260675"/>
          </a:xfrm>
        </p:grpSpPr>
        <p:sp>
          <p:nvSpPr>
            <p:cNvPr id="11246" name="Google Shape;11246;p6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67"/>
          <p:cNvGrpSpPr/>
          <p:nvPr/>
        </p:nvGrpSpPr>
        <p:grpSpPr>
          <a:xfrm>
            <a:off x="6542730" y="3755436"/>
            <a:ext cx="358093" cy="407391"/>
            <a:chOff x="7660859" y="2571753"/>
            <a:chExt cx="366561" cy="417024"/>
          </a:xfrm>
        </p:grpSpPr>
        <p:sp>
          <p:nvSpPr>
            <p:cNvPr id="11249" name="Google Shape;11249;p67"/>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7"/>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7"/>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67"/>
          <p:cNvGrpSpPr/>
          <p:nvPr/>
        </p:nvGrpSpPr>
        <p:grpSpPr>
          <a:xfrm>
            <a:off x="4077412" y="3755436"/>
            <a:ext cx="407391" cy="407391"/>
            <a:chOff x="5566722" y="2571753"/>
            <a:chExt cx="417024" cy="417024"/>
          </a:xfrm>
        </p:grpSpPr>
        <p:sp>
          <p:nvSpPr>
            <p:cNvPr id="11253" name="Google Shape;11253;p67"/>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7"/>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67"/>
          <p:cNvGrpSpPr/>
          <p:nvPr/>
        </p:nvGrpSpPr>
        <p:grpSpPr>
          <a:xfrm>
            <a:off x="4693744" y="3857692"/>
            <a:ext cx="407381" cy="202880"/>
            <a:chOff x="6090251" y="2676413"/>
            <a:chExt cx="417014" cy="207677"/>
          </a:xfrm>
        </p:grpSpPr>
        <p:sp>
          <p:nvSpPr>
            <p:cNvPr id="11256" name="Google Shape;11256;p67"/>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7"/>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7"/>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7"/>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67"/>
          <p:cNvGrpSpPr/>
          <p:nvPr/>
        </p:nvGrpSpPr>
        <p:grpSpPr>
          <a:xfrm>
            <a:off x="5926398" y="3755436"/>
            <a:ext cx="407391" cy="407391"/>
            <a:chOff x="7137330" y="2571753"/>
            <a:chExt cx="417024" cy="417024"/>
          </a:xfrm>
        </p:grpSpPr>
        <p:sp>
          <p:nvSpPr>
            <p:cNvPr id="11261" name="Google Shape;11261;p67"/>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7"/>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7"/>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67"/>
          <p:cNvGrpSpPr/>
          <p:nvPr/>
        </p:nvGrpSpPr>
        <p:grpSpPr>
          <a:xfrm>
            <a:off x="5310066" y="3755436"/>
            <a:ext cx="407391" cy="407391"/>
            <a:chOff x="6613801" y="2571753"/>
            <a:chExt cx="417024" cy="417024"/>
          </a:xfrm>
        </p:grpSpPr>
        <p:sp>
          <p:nvSpPr>
            <p:cNvPr id="11265" name="Google Shape;11265;p67"/>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7"/>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7"/>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7"/>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7"/>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67"/>
          <p:cNvGrpSpPr/>
          <p:nvPr/>
        </p:nvGrpSpPr>
        <p:grpSpPr>
          <a:xfrm>
            <a:off x="7896740" y="3238780"/>
            <a:ext cx="407411" cy="407411"/>
            <a:chOff x="2964567" y="2571753"/>
            <a:chExt cx="417045" cy="417045"/>
          </a:xfrm>
        </p:grpSpPr>
        <p:sp>
          <p:nvSpPr>
            <p:cNvPr id="11271" name="Google Shape;11271;p67"/>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7"/>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67"/>
          <p:cNvGrpSpPr/>
          <p:nvPr/>
        </p:nvGrpSpPr>
        <p:grpSpPr>
          <a:xfrm>
            <a:off x="1612062" y="3815897"/>
            <a:ext cx="407391" cy="286470"/>
            <a:chOff x="3476576" y="2633631"/>
            <a:chExt cx="417024" cy="293244"/>
          </a:xfrm>
        </p:grpSpPr>
        <p:sp>
          <p:nvSpPr>
            <p:cNvPr id="11274" name="Google Shape;11274;p67"/>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7"/>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67"/>
          <p:cNvGrpSpPr/>
          <p:nvPr/>
        </p:nvGrpSpPr>
        <p:grpSpPr>
          <a:xfrm>
            <a:off x="2228394" y="3755508"/>
            <a:ext cx="407411" cy="407248"/>
            <a:chOff x="3988564" y="2571836"/>
            <a:chExt cx="417045" cy="416878"/>
          </a:xfrm>
        </p:grpSpPr>
        <p:sp>
          <p:nvSpPr>
            <p:cNvPr id="11277" name="Google Shape;11277;p67"/>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7"/>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67"/>
          <p:cNvGrpSpPr/>
          <p:nvPr/>
        </p:nvGrpSpPr>
        <p:grpSpPr>
          <a:xfrm>
            <a:off x="2844747" y="3755436"/>
            <a:ext cx="407391" cy="407391"/>
            <a:chOff x="4500573" y="2571753"/>
            <a:chExt cx="417024" cy="417024"/>
          </a:xfrm>
        </p:grpSpPr>
        <p:sp>
          <p:nvSpPr>
            <p:cNvPr id="11280" name="Google Shape;11280;p67"/>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7"/>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67"/>
          <p:cNvGrpSpPr/>
          <p:nvPr/>
        </p:nvGrpSpPr>
        <p:grpSpPr>
          <a:xfrm>
            <a:off x="3461079" y="3755436"/>
            <a:ext cx="407391" cy="407391"/>
            <a:chOff x="5012603" y="2571753"/>
            <a:chExt cx="417024" cy="417024"/>
          </a:xfrm>
        </p:grpSpPr>
        <p:sp>
          <p:nvSpPr>
            <p:cNvPr id="11283" name="Google Shape;11283;p67"/>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7"/>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5" name="Google Shape;11285;p67"/>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6" name="Google Shape;11286;p67"/>
          <p:cNvGrpSpPr/>
          <p:nvPr/>
        </p:nvGrpSpPr>
        <p:grpSpPr>
          <a:xfrm>
            <a:off x="5721826" y="3238790"/>
            <a:ext cx="407432" cy="407391"/>
            <a:chOff x="812101" y="2571761"/>
            <a:chExt cx="417066" cy="417024"/>
          </a:xfrm>
        </p:grpSpPr>
        <p:sp>
          <p:nvSpPr>
            <p:cNvPr id="11287" name="Google Shape;11287;p6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67"/>
          <p:cNvGrpSpPr/>
          <p:nvPr/>
        </p:nvGrpSpPr>
        <p:grpSpPr>
          <a:xfrm>
            <a:off x="6242420" y="3238790"/>
            <a:ext cx="407391" cy="407391"/>
            <a:chOff x="1323129" y="2571761"/>
            <a:chExt cx="417024" cy="417024"/>
          </a:xfrm>
        </p:grpSpPr>
        <p:sp>
          <p:nvSpPr>
            <p:cNvPr id="11292" name="Google Shape;11292;p6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6" name="Google Shape;11296;p67"/>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7" name="Google Shape;11297;p67"/>
          <p:cNvGrpSpPr/>
          <p:nvPr/>
        </p:nvGrpSpPr>
        <p:grpSpPr>
          <a:xfrm>
            <a:off x="7378895" y="3238843"/>
            <a:ext cx="408023" cy="407411"/>
            <a:chOff x="2344476" y="2571761"/>
            <a:chExt cx="417671" cy="417045"/>
          </a:xfrm>
        </p:grpSpPr>
        <p:sp>
          <p:nvSpPr>
            <p:cNvPr id="11298" name="Google Shape;11298;p67"/>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7"/>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67"/>
          <p:cNvGrpSpPr/>
          <p:nvPr/>
        </p:nvGrpSpPr>
        <p:grpSpPr>
          <a:xfrm>
            <a:off x="7109755" y="3759535"/>
            <a:ext cx="399178" cy="399178"/>
            <a:chOff x="2038375" y="3798025"/>
            <a:chExt cx="841792" cy="841792"/>
          </a:xfrm>
        </p:grpSpPr>
        <p:sp>
          <p:nvSpPr>
            <p:cNvPr id="11301" name="Google Shape;11301;p67"/>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7"/>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06"/>
        <p:cNvGrpSpPr/>
        <p:nvPr/>
      </p:nvGrpSpPr>
      <p:grpSpPr>
        <a:xfrm>
          <a:off x="0" y="0"/>
          <a:ext cx="0" cy="0"/>
          <a:chOff x="0" y="0"/>
          <a:chExt cx="0" cy="0"/>
        </a:xfrm>
      </p:grpSpPr>
      <p:pic>
        <p:nvPicPr>
          <p:cNvPr id="11307" name="Google Shape;11307;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5"/>
        <p:cNvGrpSpPr/>
        <p:nvPr/>
      </p:nvGrpSpPr>
      <p:grpSpPr>
        <a:xfrm>
          <a:off x="0" y="0"/>
          <a:ext cx="0" cy="0"/>
          <a:chOff x="0" y="0"/>
          <a:chExt cx="0" cy="0"/>
        </a:xfrm>
      </p:grpSpPr>
      <p:sp>
        <p:nvSpPr>
          <p:cNvPr id="1076" name="Google Shape;1076;p33"/>
          <p:cNvSpPr txBox="1">
            <a:spLocks noGrp="1"/>
          </p:cNvSpPr>
          <p:nvPr>
            <p:ph type="subTitle" idx="4"/>
          </p:nvPr>
        </p:nvSpPr>
        <p:spPr>
          <a:xfrm>
            <a:off x="4923250" y="2035904"/>
            <a:ext cx="2505600" cy="44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Questions</a:t>
            </a:r>
            <a:endParaRPr dirty="0"/>
          </a:p>
        </p:txBody>
      </p:sp>
      <p:sp>
        <p:nvSpPr>
          <p:cNvPr id="1077" name="Google Shape;1077;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sp>
        <p:nvSpPr>
          <p:cNvPr id="1078" name="Google Shape;1078;p33"/>
          <p:cNvSpPr txBox="1">
            <a:spLocks noGrp="1"/>
          </p:cNvSpPr>
          <p:nvPr>
            <p:ph type="subTitle" idx="1"/>
          </p:nvPr>
        </p:nvSpPr>
        <p:spPr>
          <a:xfrm>
            <a:off x="4923248" y="2424874"/>
            <a:ext cx="3406935" cy="17539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Weather is a huge topic and we needed focus:</a:t>
            </a:r>
          </a:p>
          <a:p>
            <a:pPr marL="171450" lvl="0" indent="-171450" algn="l" rtl="0">
              <a:spcBef>
                <a:spcPts val="0"/>
              </a:spcBef>
              <a:spcAft>
                <a:spcPts val="0"/>
              </a:spcAft>
              <a:buFont typeface="Arial" panose="020B0604020202020204" pitchFamily="34" charset="0"/>
              <a:buChar char="•"/>
            </a:pPr>
            <a:r>
              <a:rPr lang="en" sz="1400" dirty="0"/>
              <a:t>All tornadoes?</a:t>
            </a:r>
          </a:p>
          <a:p>
            <a:pPr marL="171450" lvl="0" indent="-171450" algn="l" rtl="0">
              <a:spcBef>
                <a:spcPts val="0"/>
              </a:spcBef>
              <a:spcAft>
                <a:spcPts val="0"/>
              </a:spcAft>
              <a:buFont typeface="Arial" panose="020B0604020202020204" pitchFamily="34" charset="0"/>
              <a:buChar char="•"/>
            </a:pPr>
            <a:r>
              <a:rPr lang="en" sz="1400" dirty="0"/>
              <a:t>As far back as there are records?</a:t>
            </a:r>
          </a:p>
          <a:p>
            <a:pPr marL="171450" lvl="0" indent="-171450" algn="l" rtl="0">
              <a:spcBef>
                <a:spcPts val="0"/>
              </a:spcBef>
              <a:spcAft>
                <a:spcPts val="0"/>
              </a:spcAft>
              <a:buFont typeface="Arial" panose="020B0604020202020204" pitchFamily="34" charset="0"/>
              <a:buChar char="•"/>
            </a:pPr>
            <a:r>
              <a:rPr lang="en" sz="1400" dirty="0"/>
              <a:t>Significant tornadoes?</a:t>
            </a:r>
          </a:p>
          <a:p>
            <a:pPr marL="171450" lvl="0" indent="-171450" algn="l" rtl="0">
              <a:spcBef>
                <a:spcPts val="0"/>
              </a:spcBef>
              <a:spcAft>
                <a:spcPts val="0"/>
              </a:spcAft>
              <a:buFont typeface="Arial" panose="020B0604020202020204" pitchFamily="34" charset="0"/>
              <a:buChar char="•"/>
            </a:pPr>
            <a:r>
              <a:rPr lang="en" sz="1400" dirty="0"/>
              <a:t>Limit to more recent years?</a:t>
            </a:r>
          </a:p>
          <a:p>
            <a:pPr marL="171450" lvl="0" indent="-171450" algn="l" rtl="0">
              <a:spcBef>
                <a:spcPts val="0"/>
              </a:spcBef>
              <a:spcAft>
                <a:spcPts val="0"/>
              </a:spcAft>
              <a:buFont typeface="Arial" panose="020B0604020202020204" pitchFamily="34" charset="0"/>
              <a:buChar char="•"/>
            </a:pPr>
            <a:r>
              <a:rPr lang="en" sz="1400" dirty="0"/>
              <a:t>Has tornado alley shifted?</a:t>
            </a:r>
            <a:endParaRPr sz="1400" dirty="0"/>
          </a:p>
        </p:txBody>
      </p:sp>
      <p:sp>
        <p:nvSpPr>
          <p:cNvPr id="1079" name="Google Shape;1079;p33"/>
          <p:cNvSpPr txBox="1">
            <a:spLocks noGrp="1"/>
          </p:cNvSpPr>
          <p:nvPr>
            <p:ph type="subTitle" idx="2"/>
          </p:nvPr>
        </p:nvSpPr>
        <p:spPr>
          <a:xfrm>
            <a:off x="1715375" y="2424875"/>
            <a:ext cx="2505600" cy="140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The National Weather Service</a:t>
            </a:r>
          </a:p>
          <a:p>
            <a:pPr marL="0" lvl="0" indent="0" algn="l" rtl="0">
              <a:spcBef>
                <a:spcPts val="0"/>
              </a:spcBef>
              <a:spcAft>
                <a:spcPts val="0"/>
              </a:spcAft>
              <a:buNone/>
            </a:pPr>
            <a:r>
              <a:rPr lang="en" sz="1400" dirty="0"/>
              <a:t>(</a:t>
            </a:r>
            <a:r>
              <a:rPr lang="en" sz="1400" dirty="0">
                <a:hlinkClick r:id="rId3"/>
              </a:rPr>
              <a:t>www.weather.gov</a:t>
            </a:r>
            <a:r>
              <a:rPr lang="en" sz="1400" dirty="0"/>
              <a:t>) was our source.</a:t>
            </a:r>
            <a:endParaRPr sz="1400" dirty="0"/>
          </a:p>
        </p:txBody>
      </p:sp>
      <p:sp>
        <p:nvSpPr>
          <p:cNvPr id="1080" name="Google Shape;1080;p33"/>
          <p:cNvSpPr txBox="1">
            <a:spLocks noGrp="1"/>
          </p:cNvSpPr>
          <p:nvPr>
            <p:ph type="subTitle" idx="3"/>
          </p:nvPr>
        </p:nvSpPr>
        <p:spPr>
          <a:xfrm>
            <a:off x="1715375" y="2035904"/>
            <a:ext cx="2505600" cy="44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Source</a:t>
            </a:r>
            <a:endParaRPr dirty="0"/>
          </a:p>
        </p:txBody>
      </p:sp>
      <p:sp>
        <p:nvSpPr>
          <p:cNvPr id="1081" name="Google Shape;1081;p33"/>
          <p:cNvSpPr/>
          <p:nvPr/>
        </p:nvSpPr>
        <p:spPr>
          <a:xfrm>
            <a:off x="1834811" y="1668315"/>
            <a:ext cx="379135" cy="378031"/>
          </a:xfrm>
          <a:custGeom>
            <a:avLst/>
            <a:gdLst/>
            <a:ahLst/>
            <a:cxnLst/>
            <a:rect l="l" t="t" r="r" b="b"/>
            <a:pathLst>
              <a:path w="145" h="144" extrusionOk="0">
                <a:moveTo>
                  <a:pt x="56" y="14"/>
                </a:moveTo>
                <a:cubicBezTo>
                  <a:pt x="56" y="6"/>
                  <a:pt x="56" y="6"/>
                  <a:pt x="56" y="6"/>
                </a:cubicBezTo>
                <a:cubicBezTo>
                  <a:pt x="56" y="3"/>
                  <a:pt x="58" y="1"/>
                  <a:pt x="61" y="0"/>
                </a:cubicBezTo>
                <a:cubicBezTo>
                  <a:pt x="65" y="0"/>
                  <a:pt x="68" y="2"/>
                  <a:pt x="68" y="6"/>
                </a:cubicBezTo>
                <a:cubicBezTo>
                  <a:pt x="68" y="14"/>
                  <a:pt x="68" y="14"/>
                  <a:pt x="68" y="14"/>
                </a:cubicBezTo>
                <a:cubicBezTo>
                  <a:pt x="68" y="17"/>
                  <a:pt x="65" y="20"/>
                  <a:pt x="61" y="19"/>
                </a:cubicBezTo>
                <a:cubicBezTo>
                  <a:pt x="58" y="19"/>
                  <a:pt x="56" y="17"/>
                  <a:pt x="56" y="14"/>
                </a:cubicBezTo>
                <a:close/>
                <a:moveTo>
                  <a:pt x="91" y="23"/>
                </a:moveTo>
                <a:cubicBezTo>
                  <a:pt x="95" y="16"/>
                  <a:pt x="95" y="16"/>
                  <a:pt x="95" y="16"/>
                </a:cubicBezTo>
                <a:cubicBezTo>
                  <a:pt x="97" y="13"/>
                  <a:pt x="96" y="10"/>
                  <a:pt x="93" y="8"/>
                </a:cubicBezTo>
                <a:cubicBezTo>
                  <a:pt x="91" y="6"/>
                  <a:pt x="87" y="7"/>
                  <a:pt x="85" y="10"/>
                </a:cubicBezTo>
                <a:cubicBezTo>
                  <a:pt x="81" y="17"/>
                  <a:pt x="81" y="17"/>
                  <a:pt x="81" y="17"/>
                </a:cubicBezTo>
                <a:cubicBezTo>
                  <a:pt x="79" y="20"/>
                  <a:pt x="80" y="23"/>
                  <a:pt x="83" y="25"/>
                </a:cubicBezTo>
                <a:cubicBezTo>
                  <a:pt x="84" y="25"/>
                  <a:pt x="85" y="26"/>
                  <a:pt x="86" y="26"/>
                </a:cubicBezTo>
                <a:cubicBezTo>
                  <a:pt x="88" y="26"/>
                  <a:pt x="90" y="25"/>
                  <a:pt x="91" y="23"/>
                </a:cubicBezTo>
                <a:close/>
                <a:moveTo>
                  <a:pt x="106" y="41"/>
                </a:moveTo>
                <a:cubicBezTo>
                  <a:pt x="113" y="37"/>
                  <a:pt x="113" y="37"/>
                  <a:pt x="113" y="37"/>
                </a:cubicBezTo>
                <a:cubicBezTo>
                  <a:pt x="116" y="35"/>
                  <a:pt x="116" y="32"/>
                  <a:pt x="115" y="29"/>
                </a:cubicBezTo>
                <a:cubicBezTo>
                  <a:pt x="113" y="27"/>
                  <a:pt x="110" y="26"/>
                  <a:pt x="107" y="27"/>
                </a:cubicBezTo>
                <a:cubicBezTo>
                  <a:pt x="100" y="32"/>
                  <a:pt x="100" y="32"/>
                  <a:pt x="100" y="32"/>
                </a:cubicBezTo>
                <a:cubicBezTo>
                  <a:pt x="97" y="34"/>
                  <a:pt x="97" y="37"/>
                  <a:pt x="98" y="40"/>
                </a:cubicBezTo>
                <a:cubicBezTo>
                  <a:pt x="99" y="41"/>
                  <a:pt x="101" y="42"/>
                  <a:pt x="103" y="42"/>
                </a:cubicBezTo>
                <a:cubicBezTo>
                  <a:pt x="104" y="42"/>
                  <a:pt x="105" y="42"/>
                  <a:pt x="106" y="41"/>
                </a:cubicBezTo>
                <a:close/>
                <a:moveTo>
                  <a:pt x="14" y="56"/>
                </a:moveTo>
                <a:cubicBezTo>
                  <a:pt x="6" y="56"/>
                  <a:pt x="6" y="56"/>
                  <a:pt x="6" y="56"/>
                </a:cubicBezTo>
                <a:cubicBezTo>
                  <a:pt x="3" y="56"/>
                  <a:pt x="1" y="58"/>
                  <a:pt x="0" y="61"/>
                </a:cubicBezTo>
                <a:cubicBezTo>
                  <a:pt x="0" y="64"/>
                  <a:pt x="3" y="67"/>
                  <a:pt x="6" y="67"/>
                </a:cubicBezTo>
                <a:cubicBezTo>
                  <a:pt x="14" y="67"/>
                  <a:pt x="14" y="67"/>
                  <a:pt x="14" y="67"/>
                </a:cubicBezTo>
                <a:cubicBezTo>
                  <a:pt x="18" y="67"/>
                  <a:pt x="20" y="64"/>
                  <a:pt x="20" y="61"/>
                </a:cubicBezTo>
                <a:cubicBezTo>
                  <a:pt x="19" y="58"/>
                  <a:pt x="17" y="56"/>
                  <a:pt x="14" y="56"/>
                </a:cubicBezTo>
                <a:close/>
                <a:moveTo>
                  <a:pt x="26" y="41"/>
                </a:moveTo>
                <a:cubicBezTo>
                  <a:pt x="27" y="38"/>
                  <a:pt x="26" y="34"/>
                  <a:pt x="23" y="33"/>
                </a:cubicBezTo>
                <a:cubicBezTo>
                  <a:pt x="16" y="29"/>
                  <a:pt x="16" y="29"/>
                  <a:pt x="16" y="29"/>
                </a:cubicBezTo>
                <a:cubicBezTo>
                  <a:pt x="13" y="27"/>
                  <a:pt x="10" y="28"/>
                  <a:pt x="8" y="31"/>
                </a:cubicBezTo>
                <a:cubicBezTo>
                  <a:pt x="7" y="34"/>
                  <a:pt x="8" y="37"/>
                  <a:pt x="11" y="39"/>
                </a:cubicBezTo>
                <a:cubicBezTo>
                  <a:pt x="18" y="43"/>
                  <a:pt x="18" y="43"/>
                  <a:pt x="18" y="43"/>
                </a:cubicBezTo>
                <a:cubicBezTo>
                  <a:pt x="19" y="43"/>
                  <a:pt x="20" y="43"/>
                  <a:pt x="21" y="43"/>
                </a:cubicBezTo>
                <a:cubicBezTo>
                  <a:pt x="23" y="43"/>
                  <a:pt x="25" y="42"/>
                  <a:pt x="26" y="41"/>
                </a:cubicBezTo>
                <a:close/>
                <a:moveTo>
                  <a:pt x="16" y="94"/>
                </a:moveTo>
                <a:cubicBezTo>
                  <a:pt x="23" y="90"/>
                  <a:pt x="23" y="90"/>
                  <a:pt x="23" y="90"/>
                </a:cubicBezTo>
                <a:cubicBezTo>
                  <a:pt x="26" y="89"/>
                  <a:pt x="27" y="85"/>
                  <a:pt x="25" y="83"/>
                </a:cubicBezTo>
                <a:cubicBezTo>
                  <a:pt x="24" y="80"/>
                  <a:pt x="20" y="79"/>
                  <a:pt x="17" y="80"/>
                </a:cubicBezTo>
                <a:cubicBezTo>
                  <a:pt x="10" y="84"/>
                  <a:pt x="10" y="84"/>
                  <a:pt x="10" y="84"/>
                </a:cubicBezTo>
                <a:cubicBezTo>
                  <a:pt x="8" y="86"/>
                  <a:pt x="7" y="89"/>
                  <a:pt x="8" y="92"/>
                </a:cubicBezTo>
                <a:cubicBezTo>
                  <a:pt x="9" y="94"/>
                  <a:pt x="11" y="95"/>
                  <a:pt x="13" y="95"/>
                </a:cubicBezTo>
                <a:cubicBezTo>
                  <a:pt x="14" y="95"/>
                  <a:pt x="15" y="95"/>
                  <a:pt x="16" y="94"/>
                </a:cubicBezTo>
                <a:close/>
                <a:moveTo>
                  <a:pt x="37" y="112"/>
                </a:moveTo>
                <a:cubicBezTo>
                  <a:pt x="41" y="105"/>
                  <a:pt x="41" y="105"/>
                  <a:pt x="41" y="105"/>
                </a:cubicBezTo>
                <a:cubicBezTo>
                  <a:pt x="43" y="103"/>
                  <a:pt x="42" y="99"/>
                  <a:pt x="39" y="98"/>
                </a:cubicBezTo>
                <a:cubicBezTo>
                  <a:pt x="37" y="96"/>
                  <a:pt x="33" y="97"/>
                  <a:pt x="32" y="99"/>
                </a:cubicBezTo>
                <a:cubicBezTo>
                  <a:pt x="27" y="106"/>
                  <a:pt x="27" y="106"/>
                  <a:pt x="27" y="106"/>
                </a:cubicBezTo>
                <a:cubicBezTo>
                  <a:pt x="26" y="109"/>
                  <a:pt x="26" y="112"/>
                  <a:pt x="29" y="114"/>
                </a:cubicBezTo>
                <a:cubicBezTo>
                  <a:pt x="30" y="115"/>
                  <a:pt x="31" y="115"/>
                  <a:pt x="32" y="115"/>
                </a:cubicBezTo>
                <a:cubicBezTo>
                  <a:pt x="34" y="115"/>
                  <a:pt x="36" y="114"/>
                  <a:pt x="37" y="112"/>
                </a:cubicBezTo>
                <a:close/>
                <a:moveTo>
                  <a:pt x="40" y="26"/>
                </a:moveTo>
                <a:cubicBezTo>
                  <a:pt x="43" y="24"/>
                  <a:pt x="43" y="21"/>
                  <a:pt x="42" y="18"/>
                </a:cubicBezTo>
                <a:cubicBezTo>
                  <a:pt x="38" y="11"/>
                  <a:pt x="38" y="11"/>
                  <a:pt x="38" y="11"/>
                </a:cubicBezTo>
                <a:cubicBezTo>
                  <a:pt x="36" y="9"/>
                  <a:pt x="32" y="8"/>
                  <a:pt x="30" y="9"/>
                </a:cubicBezTo>
                <a:cubicBezTo>
                  <a:pt x="27" y="11"/>
                  <a:pt x="26" y="15"/>
                  <a:pt x="28" y="17"/>
                </a:cubicBezTo>
                <a:cubicBezTo>
                  <a:pt x="32" y="24"/>
                  <a:pt x="32" y="24"/>
                  <a:pt x="32" y="24"/>
                </a:cubicBezTo>
                <a:cubicBezTo>
                  <a:pt x="33" y="26"/>
                  <a:pt x="35" y="27"/>
                  <a:pt x="37" y="27"/>
                </a:cubicBezTo>
                <a:cubicBezTo>
                  <a:pt x="38" y="27"/>
                  <a:pt x="39" y="26"/>
                  <a:pt x="40" y="26"/>
                </a:cubicBezTo>
                <a:close/>
                <a:moveTo>
                  <a:pt x="49" y="88"/>
                </a:moveTo>
                <a:cubicBezTo>
                  <a:pt x="51" y="86"/>
                  <a:pt x="50" y="82"/>
                  <a:pt x="48" y="80"/>
                </a:cubicBezTo>
                <a:cubicBezTo>
                  <a:pt x="42" y="76"/>
                  <a:pt x="38" y="69"/>
                  <a:pt x="38" y="62"/>
                </a:cubicBezTo>
                <a:cubicBezTo>
                  <a:pt x="38" y="49"/>
                  <a:pt x="49" y="38"/>
                  <a:pt x="62" y="38"/>
                </a:cubicBezTo>
                <a:cubicBezTo>
                  <a:pt x="69" y="38"/>
                  <a:pt x="77" y="42"/>
                  <a:pt x="81" y="48"/>
                </a:cubicBezTo>
                <a:cubicBezTo>
                  <a:pt x="83" y="51"/>
                  <a:pt x="86" y="52"/>
                  <a:pt x="89" y="50"/>
                </a:cubicBezTo>
                <a:cubicBezTo>
                  <a:pt x="91" y="48"/>
                  <a:pt x="92" y="45"/>
                  <a:pt x="90" y="42"/>
                </a:cubicBezTo>
                <a:cubicBezTo>
                  <a:pt x="84" y="33"/>
                  <a:pt x="73" y="27"/>
                  <a:pt x="62" y="27"/>
                </a:cubicBezTo>
                <a:cubicBezTo>
                  <a:pt x="43" y="27"/>
                  <a:pt x="27" y="43"/>
                  <a:pt x="27" y="62"/>
                </a:cubicBezTo>
                <a:cubicBezTo>
                  <a:pt x="27" y="73"/>
                  <a:pt x="32" y="83"/>
                  <a:pt x="41" y="89"/>
                </a:cubicBezTo>
                <a:cubicBezTo>
                  <a:pt x="42" y="90"/>
                  <a:pt x="43" y="91"/>
                  <a:pt x="44" y="91"/>
                </a:cubicBezTo>
                <a:cubicBezTo>
                  <a:pt x="46" y="91"/>
                  <a:pt x="48" y="90"/>
                  <a:pt x="49" y="88"/>
                </a:cubicBezTo>
                <a:close/>
                <a:moveTo>
                  <a:pt x="58" y="139"/>
                </a:moveTo>
                <a:cubicBezTo>
                  <a:pt x="58" y="94"/>
                  <a:pt x="95" y="58"/>
                  <a:pt x="139" y="58"/>
                </a:cubicBezTo>
                <a:cubicBezTo>
                  <a:pt x="142" y="58"/>
                  <a:pt x="145" y="55"/>
                  <a:pt x="145" y="52"/>
                </a:cubicBezTo>
                <a:cubicBezTo>
                  <a:pt x="145" y="49"/>
                  <a:pt x="142" y="47"/>
                  <a:pt x="139" y="47"/>
                </a:cubicBezTo>
                <a:cubicBezTo>
                  <a:pt x="127" y="47"/>
                  <a:pt x="115" y="49"/>
                  <a:pt x="103" y="54"/>
                </a:cubicBezTo>
                <a:cubicBezTo>
                  <a:pt x="92" y="58"/>
                  <a:pt x="83" y="65"/>
                  <a:pt x="74" y="74"/>
                </a:cubicBezTo>
                <a:cubicBezTo>
                  <a:pt x="57" y="91"/>
                  <a:pt x="47" y="114"/>
                  <a:pt x="47" y="139"/>
                </a:cubicBezTo>
                <a:cubicBezTo>
                  <a:pt x="47" y="142"/>
                  <a:pt x="50" y="144"/>
                  <a:pt x="53" y="144"/>
                </a:cubicBezTo>
                <a:cubicBezTo>
                  <a:pt x="56" y="144"/>
                  <a:pt x="58" y="142"/>
                  <a:pt x="58" y="139"/>
                </a:cubicBezTo>
                <a:close/>
                <a:moveTo>
                  <a:pt x="81" y="139"/>
                </a:moveTo>
                <a:cubicBezTo>
                  <a:pt x="81" y="106"/>
                  <a:pt x="107" y="80"/>
                  <a:pt x="139" y="80"/>
                </a:cubicBezTo>
                <a:cubicBezTo>
                  <a:pt x="142" y="80"/>
                  <a:pt x="145" y="78"/>
                  <a:pt x="145" y="74"/>
                </a:cubicBezTo>
                <a:cubicBezTo>
                  <a:pt x="145" y="71"/>
                  <a:pt x="142" y="69"/>
                  <a:pt x="139" y="69"/>
                </a:cubicBezTo>
                <a:cubicBezTo>
                  <a:pt x="120" y="69"/>
                  <a:pt x="103" y="76"/>
                  <a:pt x="90" y="89"/>
                </a:cubicBezTo>
                <a:cubicBezTo>
                  <a:pt x="77" y="103"/>
                  <a:pt x="69" y="120"/>
                  <a:pt x="69" y="139"/>
                </a:cubicBezTo>
                <a:cubicBezTo>
                  <a:pt x="69" y="142"/>
                  <a:pt x="72" y="144"/>
                  <a:pt x="75" y="144"/>
                </a:cubicBezTo>
                <a:cubicBezTo>
                  <a:pt x="78" y="144"/>
                  <a:pt x="81" y="142"/>
                  <a:pt x="81" y="139"/>
                </a:cubicBezTo>
                <a:close/>
                <a:moveTo>
                  <a:pt x="103" y="139"/>
                </a:moveTo>
                <a:cubicBezTo>
                  <a:pt x="103" y="119"/>
                  <a:pt x="119" y="102"/>
                  <a:pt x="139" y="102"/>
                </a:cubicBezTo>
                <a:cubicBezTo>
                  <a:pt x="142" y="102"/>
                  <a:pt x="145" y="100"/>
                  <a:pt x="145" y="97"/>
                </a:cubicBezTo>
                <a:cubicBezTo>
                  <a:pt x="145" y="94"/>
                  <a:pt x="142" y="91"/>
                  <a:pt x="139" y="91"/>
                </a:cubicBezTo>
                <a:cubicBezTo>
                  <a:pt x="126" y="91"/>
                  <a:pt x="114" y="96"/>
                  <a:pt x="105" y="105"/>
                </a:cubicBezTo>
                <a:cubicBezTo>
                  <a:pt x="97" y="114"/>
                  <a:pt x="92" y="126"/>
                  <a:pt x="92" y="139"/>
                </a:cubicBezTo>
                <a:cubicBezTo>
                  <a:pt x="92" y="142"/>
                  <a:pt x="94" y="144"/>
                  <a:pt x="97" y="144"/>
                </a:cubicBezTo>
                <a:cubicBezTo>
                  <a:pt x="100" y="144"/>
                  <a:pt x="103" y="142"/>
                  <a:pt x="103" y="13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082" name="Google Shape;1082;p33"/>
          <p:cNvSpPr/>
          <p:nvPr/>
        </p:nvSpPr>
        <p:spPr>
          <a:xfrm>
            <a:off x="5021663" y="1666662"/>
            <a:ext cx="379135" cy="381337"/>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9" y="72"/>
                </a:moveTo>
                <a:cubicBezTo>
                  <a:pt x="119" y="47"/>
                  <a:pt x="98" y="26"/>
                  <a:pt x="73" y="26"/>
                </a:cubicBezTo>
                <a:cubicBezTo>
                  <a:pt x="47" y="26"/>
                  <a:pt x="26" y="47"/>
                  <a:pt x="26" y="72"/>
                </a:cubicBezTo>
                <a:cubicBezTo>
                  <a:pt x="26" y="72"/>
                  <a:pt x="26" y="72"/>
                  <a:pt x="26" y="72"/>
                </a:cubicBezTo>
                <a:cubicBezTo>
                  <a:pt x="26" y="98"/>
                  <a:pt x="47" y="119"/>
                  <a:pt x="73" y="119"/>
                </a:cubicBezTo>
                <a:cubicBezTo>
                  <a:pt x="98" y="119"/>
                  <a:pt x="119" y="98"/>
                  <a:pt x="119" y="72"/>
                </a:cubicBezTo>
                <a:close/>
                <a:moveTo>
                  <a:pt x="108" y="72"/>
                </a:moveTo>
                <a:cubicBezTo>
                  <a:pt x="108" y="92"/>
                  <a:pt x="92" y="108"/>
                  <a:pt x="73" y="108"/>
                </a:cubicBezTo>
                <a:cubicBezTo>
                  <a:pt x="53" y="108"/>
                  <a:pt x="37" y="92"/>
                  <a:pt x="37" y="72"/>
                </a:cubicBezTo>
                <a:cubicBezTo>
                  <a:pt x="37" y="72"/>
                  <a:pt x="37" y="72"/>
                  <a:pt x="37" y="72"/>
                </a:cubicBezTo>
                <a:cubicBezTo>
                  <a:pt x="37" y="53"/>
                  <a:pt x="53" y="37"/>
                  <a:pt x="73" y="37"/>
                </a:cubicBezTo>
                <a:cubicBezTo>
                  <a:pt x="92" y="37"/>
                  <a:pt x="108" y="53"/>
                  <a:pt x="108" y="72"/>
                </a:cubicBezTo>
                <a:close/>
                <a:moveTo>
                  <a:pt x="59" y="51"/>
                </a:moveTo>
                <a:cubicBezTo>
                  <a:pt x="63" y="51"/>
                  <a:pt x="66" y="54"/>
                  <a:pt x="66" y="58"/>
                </a:cubicBezTo>
                <a:cubicBezTo>
                  <a:pt x="66" y="62"/>
                  <a:pt x="63" y="65"/>
                  <a:pt x="59" y="65"/>
                </a:cubicBezTo>
                <a:cubicBezTo>
                  <a:pt x="55" y="65"/>
                  <a:pt x="52" y="62"/>
                  <a:pt x="52" y="58"/>
                </a:cubicBezTo>
                <a:cubicBezTo>
                  <a:pt x="52" y="54"/>
                  <a:pt x="55" y="51"/>
                  <a:pt x="59" y="51"/>
                </a:cubicBezTo>
                <a:close/>
                <a:moveTo>
                  <a:pt x="79" y="87"/>
                </a:moveTo>
                <a:cubicBezTo>
                  <a:pt x="79" y="91"/>
                  <a:pt x="83" y="94"/>
                  <a:pt x="86" y="94"/>
                </a:cubicBezTo>
                <a:cubicBezTo>
                  <a:pt x="90" y="94"/>
                  <a:pt x="93" y="91"/>
                  <a:pt x="93" y="87"/>
                </a:cubicBezTo>
                <a:cubicBezTo>
                  <a:pt x="93" y="83"/>
                  <a:pt x="90" y="80"/>
                  <a:pt x="86" y="80"/>
                </a:cubicBezTo>
                <a:cubicBezTo>
                  <a:pt x="83" y="80"/>
                  <a:pt x="79" y="83"/>
                  <a:pt x="79" y="87"/>
                </a:cubicBezTo>
                <a:close/>
                <a:moveTo>
                  <a:pt x="65" y="89"/>
                </a:moveTo>
                <a:cubicBezTo>
                  <a:pt x="89" y="63"/>
                  <a:pt x="89" y="63"/>
                  <a:pt x="89" y="63"/>
                </a:cubicBezTo>
                <a:cubicBezTo>
                  <a:pt x="91" y="61"/>
                  <a:pt x="91" y="57"/>
                  <a:pt x="89" y="55"/>
                </a:cubicBezTo>
                <a:cubicBezTo>
                  <a:pt x="87" y="53"/>
                  <a:pt x="83" y="53"/>
                  <a:pt x="81" y="55"/>
                </a:cubicBezTo>
                <a:cubicBezTo>
                  <a:pt x="56" y="81"/>
                  <a:pt x="56" y="81"/>
                  <a:pt x="56" y="81"/>
                </a:cubicBezTo>
                <a:cubicBezTo>
                  <a:pt x="54" y="84"/>
                  <a:pt x="54" y="87"/>
                  <a:pt x="57" y="89"/>
                </a:cubicBezTo>
                <a:cubicBezTo>
                  <a:pt x="58" y="90"/>
                  <a:pt x="59" y="91"/>
                  <a:pt x="60" y="91"/>
                </a:cubicBezTo>
                <a:cubicBezTo>
                  <a:pt x="62" y="91"/>
                  <a:pt x="63" y="90"/>
                  <a:pt x="65" y="8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86"/>
        <p:cNvGrpSpPr/>
        <p:nvPr/>
      </p:nvGrpSpPr>
      <p:grpSpPr>
        <a:xfrm>
          <a:off x="0" y="0"/>
          <a:ext cx="0" cy="0"/>
          <a:chOff x="0" y="0"/>
          <a:chExt cx="0" cy="0"/>
        </a:xfrm>
      </p:grpSpPr>
      <p:sp>
        <p:nvSpPr>
          <p:cNvPr id="1087" name="Google Shape;108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MAIN IDEAS OF A PITCH DECK</a:t>
            </a:r>
            <a:endParaRPr dirty="0"/>
          </a:p>
        </p:txBody>
      </p:sp>
      <p:sp>
        <p:nvSpPr>
          <p:cNvPr id="1088" name="Google Shape;1088;p34"/>
          <p:cNvSpPr txBox="1">
            <a:spLocks noGrp="1"/>
          </p:cNvSpPr>
          <p:nvPr>
            <p:ph type="subTitle" idx="4"/>
          </p:nvPr>
        </p:nvSpPr>
        <p:spPr>
          <a:xfrm>
            <a:off x="813154" y="2055425"/>
            <a:ext cx="2353500" cy="4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PRESENTATION</a:t>
            </a:r>
            <a:endParaRPr dirty="0"/>
          </a:p>
        </p:txBody>
      </p:sp>
      <p:sp>
        <p:nvSpPr>
          <p:cNvPr id="1089" name="Google Shape;1089;p34"/>
          <p:cNvSpPr txBox="1">
            <a:spLocks noGrp="1"/>
          </p:cNvSpPr>
          <p:nvPr>
            <p:ph type="subTitle" idx="5"/>
          </p:nvPr>
        </p:nvSpPr>
        <p:spPr>
          <a:xfrm>
            <a:off x="3395247" y="2055425"/>
            <a:ext cx="2353500" cy="4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INVESTORS</a:t>
            </a:r>
            <a:endParaRPr/>
          </a:p>
        </p:txBody>
      </p:sp>
      <p:sp>
        <p:nvSpPr>
          <p:cNvPr id="1090" name="Google Shape;1090;p34"/>
          <p:cNvSpPr txBox="1">
            <a:spLocks noGrp="1"/>
          </p:cNvSpPr>
          <p:nvPr>
            <p:ph type="subTitle" idx="1"/>
          </p:nvPr>
        </p:nvSpPr>
        <p:spPr>
          <a:xfrm>
            <a:off x="813154" y="2434599"/>
            <a:ext cx="23535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1091" name="Google Shape;1091;p34"/>
          <p:cNvSpPr txBox="1">
            <a:spLocks noGrp="1"/>
          </p:cNvSpPr>
          <p:nvPr>
            <p:ph type="subTitle" idx="2"/>
          </p:nvPr>
        </p:nvSpPr>
        <p:spPr>
          <a:xfrm>
            <a:off x="3395250" y="2434599"/>
            <a:ext cx="23535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it comes to picking investors for a pitch deck, it's important to research potential investors and understand their preferences, goals and interests</a:t>
            </a:r>
            <a:endParaRPr/>
          </a:p>
        </p:txBody>
      </p:sp>
      <p:sp>
        <p:nvSpPr>
          <p:cNvPr id="1092" name="Google Shape;1092;p34"/>
          <p:cNvSpPr txBox="1">
            <a:spLocks noGrp="1"/>
          </p:cNvSpPr>
          <p:nvPr>
            <p:ph type="subTitle" idx="3"/>
          </p:nvPr>
        </p:nvSpPr>
        <p:spPr>
          <a:xfrm>
            <a:off x="5977346" y="2434599"/>
            <a:ext cx="2353500" cy="15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1093" name="Google Shape;1093;p34"/>
          <p:cNvSpPr txBox="1">
            <a:spLocks noGrp="1"/>
          </p:cNvSpPr>
          <p:nvPr>
            <p:ph type="subTitle" idx="6"/>
          </p:nvPr>
        </p:nvSpPr>
        <p:spPr>
          <a:xfrm>
            <a:off x="5977346" y="2055425"/>
            <a:ext cx="2353500" cy="43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VALUE</a:t>
            </a:r>
            <a:endParaRPr/>
          </a:p>
        </p:txBody>
      </p:sp>
      <p:sp>
        <p:nvSpPr>
          <p:cNvPr id="1094" name="Google Shape;1094;p34"/>
          <p:cNvSpPr/>
          <p:nvPr/>
        </p:nvSpPr>
        <p:spPr>
          <a:xfrm>
            <a:off x="6091807" y="1672643"/>
            <a:ext cx="316313" cy="378031"/>
          </a:xfrm>
          <a:custGeom>
            <a:avLst/>
            <a:gdLst/>
            <a:ahLst/>
            <a:cxnLst/>
            <a:rect l="l" t="t" r="r" b="b"/>
            <a:pathLst>
              <a:path w="121" h="144" extrusionOk="0">
                <a:moveTo>
                  <a:pt x="61" y="144"/>
                </a:moveTo>
                <a:cubicBezTo>
                  <a:pt x="44" y="144"/>
                  <a:pt x="29" y="138"/>
                  <a:pt x="18" y="127"/>
                </a:cubicBezTo>
                <a:cubicBezTo>
                  <a:pt x="6" y="115"/>
                  <a:pt x="0" y="100"/>
                  <a:pt x="0" y="84"/>
                </a:cubicBezTo>
                <a:cubicBezTo>
                  <a:pt x="0" y="75"/>
                  <a:pt x="5" y="62"/>
                  <a:pt x="14" y="47"/>
                </a:cubicBezTo>
                <a:cubicBezTo>
                  <a:pt x="21" y="36"/>
                  <a:pt x="29" y="23"/>
                  <a:pt x="40" y="10"/>
                </a:cubicBezTo>
                <a:cubicBezTo>
                  <a:pt x="45" y="4"/>
                  <a:pt x="52" y="0"/>
                  <a:pt x="61" y="0"/>
                </a:cubicBezTo>
                <a:cubicBezTo>
                  <a:pt x="69" y="0"/>
                  <a:pt x="76" y="4"/>
                  <a:pt x="81" y="10"/>
                </a:cubicBezTo>
                <a:cubicBezTo>
                  <a:pt x="92" y="23"/>
                  <a:pt x="101" y="36"/>
                  <a:pt x="107" y="47"/>
                </a:cubicBezTo>
                <a:cubicBezTo>
                  <a:pt x="116" y="62"/>
                  <a:pt x="121" y="75"/>
                  <a:pt x="121" y="84"/>
                </a:cubicBezTo>
                <a:cubicBezTo>
                  <a:pt x="121" y="100"/>
                  <a:pt x="115" y="115"/>
                  <a:pt x="103" y="127"/>
                </a:cubicBezTo>
                <a:cubicBezTo>
                  <a:pt x="92" y="138"/>
                  <a:pt x="77" y="144"/>
                  <a:pt x="61" y="144"/>
                </a:cubicBezTo>
                <a:close/>
                <a:moveTo>
                  <a:pt x="61" y="11"/>
                </a:moveTo>
                <a:cubicBezTo>
                  <a:pt x="56" y="11"/>
                  <a:pt x="52" y="13"/>
                  <a:pt x="49" y="17"/>
                </a:cubicBezTo>
                <a:cubicBezTo>
                  <a:pt x="25" y="47"/>
                  <a:pt x="12" y="71"/>
                  <a:pt x="12" y="84"/>
                </a:cubicBezTo>
                <a:cubicBezTo>
                  <a:pt x="12" y="111"/>
                  <a:pt x="34" y="133"/>
                  <a:pt x="61" y="133"/>
                </a:cubicBezTo>
                <a:cubicBezTo>
                  <a:pt x="88" y="133"/>
                  <a:pt x="110" y="111"/>
                  <a:pt x="110" y="84"/>
                </a:cubicBezTo>
                <a:cubicBezTo>
                  <a:pt x="110" y="71"/>
                  <a:pt x="96" y="47"/>
                  <a:pt x="73" y="17"/>
                </a:cubicBezTo>
                <a:cubicBezTo>
                  <a:pt x="70" y="13"/>
                  <a:pt x="65" y="11"/>
                  <a:pt x="61" y="11"/>
                </a:cubicBezTo>
                <a:close/>
                <a:moveTo>
                  <a:pt x="45" y="63"/>
                </a:moveTo>
                <a:cubicBezTo>
                  <a:pt x="49" y="63"/>
                  <a:pt x="52" y="66"/>
                  <a:pt x="52" y="70"/>
                </a:cubicBezTo>
                <a:cubicBezTo>
                  <a:pt x="52" y="74"/>
                  <a:pt x="49" y="77"/>
                  <a:pt x="45" y="77"/>
                </a:cubicBezTo>
                <a:cubicBezTo>
                  <a:pt x="41" y="77"/>
                  <a:pt x="38" y="74"/>
                  <a:pt x="38" y="70"/>
                </a:cubicBezTo>
                <a:cubicBezTo>
                  <a:pt x="38" y="66"/>
                  <a:pt x="41" y="63"/>
                  <a:pt x="45" y="63"/>
                </a:cubicBezTo>
                <a:close/>
                <a:moveTo>
                  <a:pt x="69" y="102"/>
                </a:moveTo>
                <a:cubicBezTo>
                  <a:pt x="69" y="106"/>
                  <a:pt x="72" y="109"/>
                  <a:pt x="76" y="109"/>
                </a:cubicBezTo>
                <a:cubicBezTo>
                  <a:pt x="80" y="109"/>
                  <a:pt x="83" y="106"/>
                  <a:pt x="83" y="102"/>
                </a:cubicBezTo>
                <a:cubicBezTo>
                  <a:pt x="83" y="98"/>
                  <a:pt x="80" y="95"/>
                  <a:pt x="76" y="95"/>
                </a:cubicBezTo>
                <a:cubicBezTo>
                  <a:pt x="72" y="95"/>
                  <a:pt x="69" y="98"/>
                  <a:pt x="69" y="102"/>
                </a:cubicBezTo>
                <a:close/>
                <a:moveTo>
                  <a:pt x="48" y="107"/>
                </a:moveTo>
                <a:cubicBezTo>
                  <a:pt x="82" y="72"/>
                  <a:pt x="82" y="72"/>
                  <a:pt x="82" y="72"/>
                </a:cubicBezTo>
                <a:cubicBezTo>
                  <a:pt x="84" y="70"/>
                  <a:pt x="84" y="67"/>
                  <a:pt x="81" y="64"/>
                </a:cubicBezTo>
                <a:cubicBezTo>
                  <a:pt x="79" y="62"/>
                  <a:pt x="76" y="62"/>
                  <a:pt x="73" y="65"/>
                </a:cubicBezTo>
                <a:cubicBezTo>
                  <a:pt x="40" y="99"/>
                  <a:pt x="40" y="99"/>
                  <a:pt x="40" y="99"/>
                </a:cubicBezTo>
                <a:cubicBezTo>
                  <a:pt x="38" y="102"/>
                  <a:pt x="38" y="105"/>
                  <a:pt x="40" y="107"/>
                </a:cubicBezTo>
                <a:cubicBezTo>
                  <a:pt x="41" y="108"/>
                  <a:pt x="43" y="109"/>
                  <a:pt x="44" y="109"/>
                </a:cubicBezTo>
                <a:cubicBezTo>
                  <a:pt x="46" y="109"/>
                  <a:pt x="47" y="108"/>
                  <a:pt x="48" y="10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095" name="Google Shape;1095;p34"/>
          <p:cNvSpPr/>
          <p:nvPr/>
        </p:nvSpPr>
        <p:spPr>
          <a:xfrm>
            <a:off x="3478975" y="1672856"/>
            <a:ext cx="378705" cy="377605"/>
          </a:xfrm>
          <a:custGeom>
            <a:avLst/>
            <a:gdLst/>
            <a:ahLst/>
            <a:cxnLst/>
            <a:rect l="l" t="t" r="r" b="b"/>
            <a:pathLst>
              <a:path w="145" h="144" extrusionOk="0">
                <a:moveTo>
                  <a:pt x="73" y="144"/>
                </a:moveTo>
                <a:cubicBezTo>
                  <a:pt x="53" y="144"/>
                  <a:pt x="35" y="137"/>
                  <a:pt x="22" y="123"/>
                </a:cubicBezTo>
                <a:cubicBezTo>
                  <a:pt x="8" y="110"/>
                  <a:pt x="0" y="92"/>
                  <a:pt x="0" y="72"/>
                </a:cubicBezTo>
                <a:cubicBezTo>
                  <a:pt x="0" y="53"/>
                  <a:pt x="8" y="35"/>
                  <a:pt x="22" y="21"/>
                </a:cubicBezTo>
                <a:cubicBezTo>
                  <a:pt x="35" y="8"/>
                  <a:pt x="53" y="0"/>
                  <a:pt x="73" y="0"/>
                </a:cubicBezTo>
                <a:cubicBezTo>
                  <a:pt x="92" y="0"/>
                  <a:pt x="110" y="8"/>
                  <a:pt x="124" y="21"/>
                </a:cubicBezTo>
                <a:cubicBezTo>
                  <a:pt x="137" y="35"/>
                  <a:pt x="145" y="53"/>
                  <a:pt x="145" y="72"/>
                </a:cubicBezTo>
                <a:cubicBezTo>
                  <a:pt x="145" y="92"/>
                  <a:pt x="137" y="110"/>
                  <a:pt x="124" y="123"/>
                </a:cubicBezTo>
                <a:cubicBezTo>
                  <a:pt x="110" y="137"/>
                  <a:pt x="92" y="144"/>
                  <a:pt x="73" y="144"/>
                </a:cubicBezTo>
                <a:close/>
                <a:moveTo>
                  <a:pt x="73" y="11"/>
                </a:moveTo>
                <a:cubicBezTo>
                  <a:pt x="39" y="11"/>
                  <a:pt x="12" y="39"/>
                  <a:pt x="12" y="72"/>
                </a:cubicBezTo>
                <a:cubicBezTo>
                  <a:pt x="12" y="106"/>
                  <a:pt x="39" y="133"/>
                  <a:pt x="73" y="133"/>
                </a:cubicBezTo>
                <a:cubicBezTo>
                  <a:pt x="106" y="133"/>
                  <a:pt x="134" y="106"/>
                  <a:pt x="134" y="72"/>
                </a:cubicBezTo>
                <a:cubicBezTo>
                  <a:pt x="134" y="39"/>
                  <a:pt x="106" y="11"/>
                  <a:pt x="73" y="11"/>
                </a:cubicBezTo>
                <a:close/>
                <a:moveTo>
                  <a:pt x="96" y="33"/>
                </a:moveTo>
                <a:cubicBezTo>
                  <a:pt x="84" y="33"/>
                  <a:pt x="84" y="33"/>
                  <a:pt x="84" y="33"/>
                </a:cubicBezTo>
                <a:cubicBezTo>
                  <a:pt x="83" y="33"/>
                  <a:pt x="83" y="33"/>
                  <a:pt x="83" y="33"/>
                </a:cubicBezTo>
                <a:cubicBezTo>
                  <a:pt x="78" y="38"/>
                  <a:pt x="81" y="44"/>
                  <a:pt x="86" y="44"/>
                </a:cubicBezTo>
                <a:cubicBezTo>
                  <a:pt x="93" y="44"/>
                  <a:pt x="93" y="44"/>
                  <a:pt x="93" y="44"/>
                </a:cubicBezTo>
                <a:cubicBezTo>
                  <a:pt x="82" y="55"/>
                  <a:pt x="82" y="55"/>
                  <a:pt x="82" y="55"/>
                </a:cubicBezTo>
                <a:cubicBezTo>
                  <a:pt x="82" y="56"/>
                  <a:pt x="81" y="56"/>
                  <a:pt x="81" y="56"/>
                </a:cubicBezTo>
                <a:cubicBezTo>
                  <a:pt x="81" y="61"/>
                  <a:pt x="84" y="63"/>
                  <a:pt x="87" y="63"/>
                </a:cubicBezTo>
                <a:cubicBezTo>
                  <a:pt x="89" y="63"/>
                  <a:pt x="90" y="63"/>
                  <a:pt x="91" y="62"/>
                </a:cubicBezTo>
                <a:cubicBezTo>
                  <a:pt x="102" y="52"/>
                  <a:pt x="102" y="52"/>
                  <a:pt x="102" y="52"/>
                </a:cubicBezTo>
                <a:cubicBezTo>
                  <a:pt x="102" y="62"/>
                  <a:pt x="102" y="62"/>
                  <a:pt x="102" y="62"/>
                </a:cubicBezTo>
                <a:cubicBezTo>
                  <a:pt x="102" y="63"/>
                  <a:pt x="102" y="63"/>
                  <a:pt x="102" y="63"/>
                </a:cubicBezTo>
                <a:cubicBezTo>
                  <a:pt x="107" y="68"/>
                  <a:pt x="113" y="65"/>
                  <a:pt x="113" y="60"/>
                </a:cubicBezTo>
                <a:cubicBezTo>
                  <a:pt x="113" y="37"/>
                  <a:pt x="113" y="37"/>
                  <a:pt x="113" y="37"/>
                </a:cubicBezTo>
                <a:cubicBezTo>
                  <a:pt x="113" y="35"/>
                  <a:pt x="111" y="33"/>
                  <a:pt x="109" y="33"/>
                </a:cubicBezTo>
                <a:lnTo>
                  <a:pt x="96" y="33"/>
                </a:lnTo>
                <a:close/>
                <a:moveTo>
                  <a:pt x="62" y="83"/>
                </a:moveTo>
                <a:cubicBezTo>
                  <a:pt x="60" y="81"/>
                  <a:pt x="57" y="81"/>
                  <a:pt x="54" y="83"/>
                </a:cubicBezTo>
                <a:cubicBezTo>
                  <a:pt x="50" y="87"/>
                  <a:pt x="50" y="87"/>
                  <a:pt x="50" y="87"/>
                </a:cubicBezTo>
                <a:cubicBezTo>
                  <a:pt x="44" y="84"/>
                  <a:pt x="37" y="85"/>
                  <a:pt x="31" y="90"/>
                </a:cubicBezTo>
                <a:cubicBezTo>
                  <a:pt x="29" y="92"/>
                  <a:pt x="29" y="96"/>
                  <a:pt x="31" y="98"/>
                </a:cubicBezTo>
                <a:cubicBezTo>
                  <a:pt x="34" y="100"/>
                  <a:pt x="37" y="100"/>
                  <a:pt x="39" y="98"/>
                </a:cubicBezTo>
                <a:cubicBezTo>
                  <a:pt x="42" y="96"/>
                  <a:pt x="45" y="96"/>
                  <a:pt x="48" y="98"/>
                </a:cubicBezTo>
                <a:cubicBezTo>
                  <a:pt x="50" y="101"/>
                  <a:pt x="50" y="104"/>
                  <a:pt x="48" y="107"/>
                </a:cubicBezTo>
                <a:cubicBezTo>
                  <a:pt x="46" y="109"/>
                  <a:pt x="46" y="112"/>
                  <a:pt x="48" y="115"/>
                </a:cubicBezTo>
                <a:cubicBezTo>
                  <a:pt x="49" y="116"/>
                  <a:pt x="50" y="116"/>
                  <a:pt x="52" y="116"/>
                </a:cubicBezTo>
                <a:cubicBezTo>
                  <a:pt x="53" y="116"/>
                  <a:pt x="55" y="116"/>
                  <a:pt x="56" y="115"/>
                </a:cubicBezTo>
                <a:cubicBezTo>
                  <a:pt x="61" y="109"/>
                  <a:pt x="62" y="101"/>
                  <a:pt x="59" y="94"/>
                </a:cubicBezTo>
                <a:cubicBezTo>
                  <a:pt x="62" y="91"/>
                  <a:pt x="62" y="91"/>
                  <a:pt x="62" y="91"/>
                </a:cubicBezTo>
                <a:cubicBezTo>
                  <a:pt x="64" y="89"/>
                  <a:pt x="64" y="86"/>
                  <a:pt x="62" y="83"/>
                </a:cubicBezTo>
                <a:close/>
                <a:moveTo>
                  <a:pt x="66" y="72"/>
                </a:moveTo>
                <a:cubicBezTo>
                  <a:pt x="66" y="76"/>
                  <a:pt x="69" y="79"/>
                  <a:pt x="73" y="79"/>
                </a:cubicBezTo>
                <a:cubicBezTo>
                  <a:pt x="76" y="79"/>
                  <a:pt x="80" y="76"/>
                  <a:pt x="80" y="72"/>
                </a:cubicBezTo>
                <a:cubicBezTo>
                  <a:pt x="80" y="68"/>
                  <a:pt x="76" y="65"/>
                  <a:pt x="73" y="65"/>
                </a:cubicBezTo>
                <a:cubicBezTo>
                  <a:pt x="69" y="65"/>
                  <a:pt x="66" y="68"/>
                  <a:pt x="66" y="7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
        <p:nvSpPr>
          <p:cNvPr id="1096" name="Google Shape;1096;p34"/>
          <p:cNvSpPr/>
          <p:nvPr/>
        </p:nvSpPr>
        <p:spPr>
          <a:xfrm>
            <a:off x="929751" y="1672643"/>
            <a:ext cx="379135" cy="378031"/>
          </a:xfrm>
          <a:custGeom>
            <a:avLst/>
            <a:gdLst/>
            <a:ahLst/>
            <a:cxnLst/>
            <a:rect l="l" t="t" r="r" b="b"/>
            <a:pathLst>
              <a:path w="145" h="144" extrusionOk="0">
                <a:moveTo>
                  <a:pt x="105" y="144"/>
                </a:moveTo>
                <a:cubicBezTo>
                  <a:pt x="90" y="144"/>
                  <a:pt x="78" y="142"/>
                  <a:pt x="67" y="140"/>
                </a:cubicBezTo>
                <a:cubicBezTo>
                  <a:pt x="62" y="139"/>
                  <a:pt x="57" y="138"/>
                  <a:pt x="52" y="137"/>
                </a:cubicBezTo>
                <a:cubicBezTo>
                  <a:pt x="48" y="136"/>
                  <a:pt x="46" y="134"/>
                  <a:pt x="47" y="131"/>
                </a:cubicBezTo>
                <a:cubicBezTo>
                  <a:pt x="47" y="127"/>
                  <a:pt x="50" y="125"/>
                  <a:pt x="53" y="126"/>
                </a:cubicBezTo>
                <a:cubicBezTo>
                  <a:pt x="59" y="127"/>
                  <a:pt x="64" y="128"/>
                  <a:pt x="70" y="129"/>
                </a:cubicBezTo>
                <a:cubicBezTo>
                  <a:pt x="87" y="132"/>
                  <a:pt x="105" y="136"/>
                  <a:pt x="138" y="130"/>
                </a:cubicBezTo>
                <a:cubicBezTo>
                  <a:pt x="141" y="129"/>
                  <a:pt x="144" y="131"/>
                  <a:pt x="145" y="134"/>
                </a:cubicBezTo>
                <a:cubicBezTo>
                  <a:pt x="145" y="137"/>
                  <a:pt x="143" y="140"/>
                  <a:pt x="140" y="141"/>
                </a:cubicBezTo>
                <a:cubicBezTo>
                  <a:pt x="127" y="143"/>
                  <a:pt x="115" y="144"/>
                  <a:pt x="105" y="144"/>
                </a:cubicBezTo>
                <a:close/>
                <a:moveTo>
                  <a:pt x="95" y="114"/>
                </a:moveTo>
                <a:cubicBezTo>
                  <a:pt x="95" y="110"/>
                  <a:pt x="93" y="108"/>
                  <a:pt x="90" y="107"/>
                </a:cubicBezTo>
                <a:cubicBezTo>
                  <a:pt x="82" y="106"/>
                  <a:pt x="76" y="105"/>
                  <a:pt x="69" y="104"/>
                </a:cubicBezTo>
                <a:cubicBezTo>
                  <a:pt x="60" y="102"/>
                  <a:pt x="51" y="100"/>
                  <a:pt x="41" y="100"/>
                </a:cubicBezTo>
                <a:cubicBezTo>
                  <a:pt x="30" y="99"/>
                  <a:pt x="18" y="101"/>
                  <a:pt x="4" y="105"/>
                </a:cubicBezTo>
                <a:cubicBezTo>
                  <a:pt x="1" y="106"/>
                  <a:pt x="0" y="109"/>
                  <a:pt x="1" y="112"/>
                </a:cubicBezTo>
                <a:cubicBezTo>
                  <a:pt x="1" y="115"/>
                  <a:pt x="5" y="117"/>
                  <a:pt x="8" y="116"/>
                </a:cubicBezTo>
                <a:cubicBezTo>
                  <a:pt x="20" y="112"/>
                  <a:pt x="30" y="111"/>
                  <a:pt x="40" y="111"/>
                </a:cubicBezTo>
                <a:cubicBezTo>
                  <a:pt x="50" y="111"/>
                  <a:pt x="58" y="113"/>
                  <a:pt x="67" y="115"/>
                </a:cubicBezTo>
                <a:cubicBezTo>
                  <a:pt x="74" y="116"/>
                  <a:pt x="80" y="118"/>
                  <a:pt x="88" y="118"/>
                </a:cubicBezTo>
                <a:cubicBezTo>
                  <a:pt x="89" y="119"/>
                  <a:pt x="89" y="119"/>
                  <a:pt x="89" y="119"/>
                </a:cubicBezTo>
                <a:cubicBezTo>
                  <a:pt x="92" y="119"/>
                  <a:pt x="94" y="116"/>
                  <a:pt x="95" y="114"/>
                </a:cubicBezTo>
                <a:close/>
                <a:moveTo>
                  <a:pt x="106" y="100"/>
                </a:moveTo>
                <a:cubicBezTo>
                  <a:pt x="112" y="93"/>
                  <a:pt x="115" y="85"/>
                  <a:pt x="116" y="76"/>
                </a:cubicBezTo>
                <a:cubicBezTo>
                  <a:pt x="118" y="52"/>
                  <a:pt x="100" y="31"/>
                  <a:pt x="76" y="28"/>
                </a:cubicBezTo>
                <a:cubicBezTo>
                  <a:pt x="52" y="26"/>
                  <a:pt x="31" y="44"/>
                  <a:pt x="28" y="68"/>
                </a:cubicBezTo>
                <a:cubicBezTo>
                  <a:pt x="28" y="73"/>
                  <a:pt x="28" y="78"/>
                  <a:pt x="30" y="83"/>
                </a:cubicBezTo>
                <a:cubicBezTo>
                  <a:pt x="30" y="85"/>
                  <a:pt x="33" y="87"/>
                  <a:pt x="36" y="87"/>
                </a:cubicBezTo>
                <a:cubicBezTo>
                  <a:pt x="46" y="86"/>
                  <a:pt x="57" y="87"/>
                  <a:pt x="71" y="91"/>
                </a:cubicBezTo>
                <a:cubicBezTo>
                  <a:pt x="74" y="92"/>
                  <a:pt x="77" y="91"/>
                  <a:pt x="78" y="88"/>
                </a:cubicBezTo>
                <a:cubicBezTo>
                  <a:pt x="79" y="85"/>
                  <a:pt x="77" y="81"/>
                  <a:pt x="74" y="81"/>
                </a:cubicBezTo>
                <a:cubicBezTo>
                  <a:pt x="61" y="77"/>
                  <a:pt x="50" y="75"/>
                  <a:pt x="40" y="75"/>
                </a:cubicBezTo>
                <a:cubicBezTo>
                  <a:pt x="40" y="73"/>
                  <a:pt x="40" y="71"/>
                  <a:pt x="40" y="69"/>
                </a:cubicBezTo>
                <a:cubicBezTo>
                  <a:pt x="41" y="51"/>
                  <a:pt x="57" y="38"/>
                  <a:pt x="75" y="40"/>
                </a:cubicBezTo>
                <a:cubicBezTo>
                  <a:pt x="84" y="40"/>
                  <a:pt x="92" y="45"/>
                  <a:pt x="97" y="51"/>
                </a:cubicBezTo>
                <a:cubicBezTo>
                  <a:pt x="103" y="58"/>
                  <a:pt x="106" y="67"/>
                  <a:pt x="105" y="75"/>
                </a:cubicBezTo>
                <a:cubicBezTo>
                  <a:pt x="104" y="82"/>
                  <a:pt x="102" y="88"/>
                  <a:pt x="98" y="93"/>
                </a:cubicBezTo>
                <a:cubicBezTo>
                  <a:pt x="96" y="95"/>
                  <a:pt x="96" y="99"/>
                  <a:pt x="98" y="101"/>
                </a:cubicBezTo>
                <a:cubicBezTo>
                  <a:pt x="99" y="102"/>
                  <a:pt x="101" y="102"/>
                  <a:pt x="102" y="102"/>
                </a:cubicBezTo>
                <a:cubicBezTo>
                  <a:pt x="104" y="102"/>
                  <a:pt x="105" y="101"/>
                  <a:pt x="106" y="100"/>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4" y="17"/>
                  <a:pt x="77" y="15"/>
                  <a:pt x="77" y="11"/>
                </a:cubicBezTo>
                <a:close/>
                <a:moveTo>
                  <a:pt x="139" y="67"/>
                </a:moveTo>
                <a:cubicBezTo>
                  <a:pt x="134" y="67"/>
                  <a:pt x="134" y="67"/>
                  <a:pt x="134" y="67"/>
                </a:cubicBezTo>
                <a:cubicBezTo>
                  <a:pt x="131" y="67"/>
                  <a:pt x="128" y="69"/>
                  <a:pt x="128" y="72"/>
                </a:cubicBezTo>
                <a:cubicBezTo>
                  <a:pt x="128" y="75"/>
                  <a:pt x="130" y="78"/>
                  <a:pt x="134" y="78"/>
                </a:cubicBezTo>
                <a:cubicBezTo>
                  <a:pt x="139" y="78"/>
                  <a:pt x="139" y="78"/>
                  <a:pt x="139" y="78"/>
                </a:cubicBezTo>
                <a:cubicBezTo>
                  <a:pt x="142" y="78"/>
                  <a:pt x="145" y="75"/>
                  <a:pt x="145" y="72"/>
                </a:cubicBezTo>
                <a:cubicBezTo>
                  <a:pt x="145" y="69"/>
                  <a:pt x="142" y="67"/>
                  <a:pt x="139" y="67"/>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8" y="75"/>
                  <a:pt x="17" y="72"/>
                </a:cubicBezTo>
                <a:cubicBezTo>
                  <a:pt x="17" y="69"/>
                  <a:pt x="14" y="67"/>
                  <a:pt x="12" y="67"/>
                </a:cubicBezTo>
                <a:close/>
                <a:moveTo>
                  <a:pt x="6" y="141"/>
                </a:moveTo>
                <a:cubicBezTo>
                  <a:pt x="4" y="141"/>
                  <a:pt x="1" y="139"/>
                  <a:pt x="1" y="137"/>
                </a:cubicBezTo>
                <a:cubicBezTo>
                  <a:pt x="0" y="134"/>
                  <a:pt x="1" y="131"/>
                  <a:pt x="4" y="130"/>
                </a:cubicBezTo>
                <a:cubicBezTo>
                  <a:pt x="11" y="128"/>
                  <a:pt x="17" y="127"/>
                  <a:pt x="24" y="126"/>
                </a:cubicBezTo>
                <a:cubicBezTo>
                  <a:pt x="27" y="125"/>
                  <a:pt x="30" y="128"/>
                  <a:pt x="30" y="131"/>
                </a:cubicBezTo>
                <a:cubicBezTo>
                  <a:pt x="30" y="134"/>
                  <a:pt x="28" y="137"/>
                  <a:pt x="25" y="137"/>
                </a:cubicBezTo>
                <a:cubicBezTo>
                  <a:pt x="20" y="138"/>
                  <a:pt x="14" y="139"/>
                  <a:pt x="8" y="141"/>
                </a:cubicBezTo>
                <a:cubicBezTo>
                  <a:pt x="7" y="141"/>
                  <a:pt x="7" y="141"/>
                  <a:pt x="6" y="141"/>
                </a:cubicBezTo>
                <a:close/>
                <a:moveTo>
                  <a:pt x="113" y="119"/>
                </a:moveTo>
                <a:cubicBezTo>
                  <a:pt x="121" y="119"/>
                  <a:pt x="130" y="118"/>
                  <a:pt x="140" y="116"/>
                </a:cubicBezTo>
                <a:cubicBezTo>
                  <a:pt x="143" y="115"/>
                  <a:pt x="145" y="112"/>
                  <a:pt x="145" y="109"/>
                </a:cubicBezTo>
                <a:cubicBezTo>
                  <a:pt x="144" y="106"/>
                  <a:pt x="141" y="104"/>
                  <a:pt x="138" y="105"/>
                </a:cubicBezTo>
                <a:cubicBezTo>
                  <a:pt x="128" y="107"/>
                  <a:pt x="120" y="108"/>
                  <a:pt x="112" y="108"/>
                </a:cubicBezTo>
                <a:cubicBezTo>
                  <a:pt x="109" y="108"/>
                  <a:pt x="107" y="111"/>
                  <a:pt x="107" y="114"/>
                </a:cubicBezTo>
                <a:cubicBezTo>
                  <a:pt x="107" y="117"/>
                  <a:pt x="110" y="119"/>
                  <a:pt x="113" y="119"/>
                </a:cubicBezTo>
                <a:cubicBezTo>
                  <a:pt x="113" y="119"/>
                  <a:pt x="113" y="119"/>
                  <a:pt x="113" y="119"/>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accen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p32"/>
          <p:cNvSpPr txBox="1">
            <a:spLocks noGrp="1"/>
          </p:cNvSpPr>
          <p:nvPr>
            <p:ph type="title"/>
          </p:nvPr>
        </p:nvSpPr>
        <p:spPr>
          <a:xfrm>
            <a:off x="4375350" y="3912550"/>
            <a:ext cx="4055400" cy="64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pic>
        <p:nvPicPr>
          <p:cNvPr id="1064" name="Google Shape;1064;p32"/>
          <p:cNvPicPr preferRelativeResize="0"/>
          <p:nvPr/>
        </p:nvPicPr>
        <p:blipFill rotWithShape="1">
          <a:blip r:embed="rId3">
            <a:alphaModFix/>
          </a:blip>
          <a:srcRect r="1312"/>
          <a:stretch/>
        </p:blipFill>
        <p:spPr>
          <a:xfrm rot="-10560473">
            <a:off x="-85736" y="5195784"/>
            <a:ext cx="644576" cy="618388"/>
          </a:xfrm>
          <a:prstGeom prst="rect">
            <a:avLst/>
          </a:prstGeom>
          <a:noFill/>
          <a:ln>
            <a:noFill/>
          </a:ln>
        </p:spPr>
      </p:pic>
      <p:pic>
        <p:nvPicPr>
          <p:cNvPr id="1065" name="Google Shape;1065;p32"/>
          <p:cNvPicPr preferRelativeResize="0"/>
          <p:nvPr/>
        </p:nvPicPr>
        <p:blipFill>
          <a:blip r:embed="rId4">
            <a:alphaModFix/>
          </a:blip>
          <a:stretch>
            <a:fillRect/>
          </a:stretch>
        </p:blipFill>
        <p:spPr>
          <a:xfrm rot="3373675">
            <a:off x="7625483" y="803563"/>
            <a:ext cx="545374" cy="651676"/>
          </a:xfrm>
          <a:prstGeom prst="rect">
            <a:avLst/>
          </a:prstGeom>
          <a:noFill/>
          <a:ln>
            <a:noFill/>
          </a:ln>
        </p:spPr>
      </p:pic>
      <p:grpSp>
        <p:nvGrpSpPr>
          <p:cNvPr id="1066" name="Google Shape;1066;p32"/>
          <p:cNvGrpSpPr/>
          <p:nvPr/>
        </p:nvGrpSpPr>
        <p:grpSpPr>
          <a:xfrm>
            <a:off x="4556198" y="-1018172"/>
            <a:ext cx="3395677" cy="3233223"/>
            <a:chOff x="4556198" y="-1018172"/>
            <a:chExt cx="3395677" cy="3233223"/>
          </a:xfrm>
        </p:grpSpPr>
        <p:pic>
          <p:nvPicPr>
            <p:cNvPr id="1067" name="Google Shape;1067;p32"/>
            <p:cNvPicPr preferRelativeResize="0"/>
            <p:nvPr/>
          </p:nvPicPr>
          <p:blipFill>
            <a:blip r:embed="rId5">
              <a:alphaModFix/>
            </a:blip>
            <a:stretch>
              <a:fillRect/>
            </a:stretch>
          </p:blipFill>
          <p:spPr>
            <a:xfrm rot="1129173">
              <a:off x="5458994" y="-99937"/>
              <a:ext cx="1590107" cy="1667572"/>
            </a:xfrm>
            <a:prstGeom prst="rect">
              <a:avLst/>
            </a:prstGeom>
            <a:noFill/>
            <a:ln>
              <a:noFill/>
            </a:ln>
          </p:spPr>
        </p:pic>
        <p:sp>
          <p:nvSpPr>
            <p:cNvPr id="1068" name="Google Shape;1068;p32"/>
            <p:cNvSpPr/>
            <p:nvPr/>
          </p:nvSpPr>
          <p:spPr>
            <a:xfrm rot="-9925725">
              <a:off x="4838304" y="-703885"/>
              <a:ext cx="2831465" cy="2604649"/>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69" name="Google Shape;1069;p32"/>
          <p:cNvGrpSpPr/>
          <p:nvPr/>
        </p:nvGrpSpPr>
        <p:grpSpPr>
          <a:xfrm>
            <a:off x="-2572252" y="1415830"/>
            <a:ext cx="5267187" cy="5353036"/>
            <a:chOff x="-2572252" y="1415830"/>
            <a:chExt cx="5267187" cy="5353036"/>
          </a:xfrm>
        </p:grpSpPr>
        <p:sp>
          <p:nvSpPr>
            <p:cNvPr id="1070" name="Google Shape;1070;p32"/>
            <p:cNvSpPr/>
            <p:nvPr/>
          </p:nvSpPr>
          <p:spPr>
            <a:xfrm rot="-7084128">
              <a:off x="-1953241" y="2181988"/>
              <a:ext cx="4029165" cy="3820719"/>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1" name="Google Shape;1071;p32"/>
            <p:cNvSpPr/>
            <p:nvPr/>
          </p:nvSpPr>
          <p:spPr>
            <a:xfrm rot="-7084128">
              <a:off x="-1819489" y="2494589"/>
              <a:ext cx="3678359" cy="3314843"/>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0"/>
        <p:cNvGrpSpPr/>
        <p:nvPr/>
      </p:nvGrpSpPr>
      <p:grpSpPr>
        <a:xfrm>
          <a:off x="0" y="0"/>
          <a:ext cx="0" cy="0"/>
          <a:chOff x="0" y="0"/>
          <a:chExt cx="0" cy="0"/>
        </a:xfrm>
      </p:grpSpPr>
      <p:sp>
        <p:nvSpPr>
          <p:cNvPr id="1101" name="Google Shape;1101;p35"/>
          <p:cNvSpPr txBox="1">
            <a:spLocks noGrp="1"/>
          </p:cNvSpPr>
          <p:nvPr>
            <p:ph type="subTitle" idx="6"/>
          </p:nvPr>
        </p:nvSpPr>
        <p:spPr>
          <a:xfrm>
            <a:off x="1726447" y="2754800"/>
            <a:ext cx="26763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STAY AHEAD OF TRENDS</a:t>
            </a:r>
            <a:endParaRPr/>
          </a:p>
        </p:txBody>
      </p:sp>
      <p:sp>
        <p:nvSpPr>
          <p:cNvPr id="1102" name="Google Shape;1102;p35"/>
          <p:cNvSpPr txBox="1">
            <a:spLocks noGrp="1"/>
          </p:cNvSpPr>
          <p:nvPr>
            <p:ph type="title"/>
          </p:nvPr>
        </p:nvSpPr>
        <p:spPr>
          <a:xfrm>
            <a:off x="722376" y="445025"/>
            <a:ext cx="7818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IDEAS IN MARKET OPPORTUNITY</a:t>
            </a:r>
            <a:endParaRPr/>
          </a:p>
        </p:txBody>
      </p:sp>
      <p:sp>
        <p:nvSpPr>
          <p:cNvPr id="1103" name="Google Shape;1103;p35"/>
          <p:cNvSpPr txBox="1">
            <a:spLocks noGrp="1"/>
          </p:cNvSpPr>
          <p:nvPr>
            <p:ph type="subTitle" idx="1"/>
          </p:nvPr>
        </p:nvSpPr>
        <p:spPr>
          <a:xfrm>
            <a:off x="1726447" y="1785525"/>
            <a:ext cx="26763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existing customer needs and identify gaps in the market to find new opportunities</a:t>
            </a:r>
            <a:endParaRPr/>
          </a:p>
        </p:txBody>
      </p:sp>
      <p:sp>
        <p:nvSpPr>
          <p:cNvPr id="1104" name="Google Shape;1104;p35"/>
          <p:cNvSpPr txBox="1">
            <a:spLocks noGrp="1"/>
          </p:cNvSpPr>
          <p:nvPr>
            <p:ph type="subTitle" idx="2"/>
          </p:nvPr>
        </p:nvSpPr>
        <p:spPr>
          <a:xfrm>
            <a:off x="5139922" y="1785525"/>
            <a:ext cx="26793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Utilize technology and customer feedback to come up with novel solutions that meet your customer’s demands or needs</a:t>
            </a:r>
            <a:endParaRPr/>
          </a:p>
        </p:txBody>
      </p:sp>
      <p:sp>
        <p:nvSpPr>
          <p:cNvPr id="1105" name="Google Shape;1105;p35"/>
          <p:cNvSpPr txBox="1">
            <a:spLocks noGrp="1"/>
          </p:cNvSpPr>
          <p:nvPr>
            <p:ph type="subTitle" idx="3"/>
          </p:nvPr>
        </p:nvSpPr>
        <p:spPr>
          <a:xfrm>
            <a:off x="1726447" y="3400399"/>
            <a:ext cx="26763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1106" name="Google Shape;1106;p35"/>
          <p:cNvSpPr txBox="1">
            <a:spLocks noGrp="1"/>
          </p:cNvSpPr>
          <p:nvPr>
            <p:ph type="subTitle" idx="4"/>
          </p:nvPr>
        </p:nvSpPr>
        <p:spPr>
          <a:xfrm>
            <a:off x="5139922" y="3400399"/>
            <a:ext cx="26793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1107" name="Google Shape;1107;p35"/>
          <p:cNvSpPr txBox="1">
            <a:spLocks noGrp="1"/>
          </p:cNvSpPr>
          <p:nvPr>
            <p:ph type="subTitle" idx="5"/>
          </p:nvPr>
        </p:nvSpPr>
        <p:spPr>
          <a:xfrm>
            <a:off x="1726447" y="1139925"/>
            <a:ext cx="26763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NEW MARKETS</a:t>
            </a:r>
            <a:endParaRPr/>
          </a:p>
        </p:txBody>
      </p:sp>
      <p:sp>
        <p:nvSpPr>
          <p:cNvPr id="1108" name="Google Shape;1108;p35"/>
          <p:cNvSpPr txBox="1">
            <a:spLocks noGrp="1"/>
          </p:cNvSpPr>
          <p:nvPr>
            <p:ph type="subTitle" idx="7"/>
          </p:nvPr>
        </p:nvSpPr>
        <p:spPr>
          <a:xfrm>
            <a:off x="5139897" y="1139925"/>
            <a:ext cx="26793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INNOVATIVE SOLUTIONS</a:t>
            </a:r>
            <a:endParaRPr/>
          </a:p>
        </p:txBody>
      </p:sp>
      <p:sp>
        <p:nvSpPr>
          <p:cNvPr id="1109" name="Google Shape;1109;p35"/>
          <p:cNvSpPr txBox="1">
            <a:spLocks noGrp="1"/>
          </p:cNvSpPr>
          <p:nvPr>
            <p:ph type="subTitle" idx="8"/>
          </p:nvPr>
        </p:nvSpPr>
        <p:spPr>
          <a:xfrm>
            <a:off x="5139897" y="2754800"/>
            <a:ext cx="2679300" cy="69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SEASONAL </a:t>
            </a:r>
            <a:endParaRPr/>
          </a:p>
          <a:p>
            <a:pPr marL="0" lvl="0" indent="0" algn="l" rtl="0">
              <a:spcBef>
                <a:spcPts val="0"/>
              </a:spcBef>
              <a:spcAft>
                <a:spcPts val="0"/>
              </a:spcAft>
              <a:buNone/>
            </a:pPr>
            <a:r>
              <a:rPr lang="en"/>
              <a:t>SPIKES</a:t>
            </a:r>
            <a:endParaRPr/>
          </a:p>
        </p:txBody>
      </p:sp>
      <p:sp>
        <p:nvSpPr>
          <p:cNvPr id="1110" name="Google Shape;1110;p35"/>
          <p:cNvSpPr/>
          <p:nvPr/>
        </p:nvSpPr>
        <p:spPr>
          <a:xfrm>
            <a:off x="1296003" y="1339002"/>
            <a:ext cx="382441" cy="370315"/>
          </a:xfrm>
          <a:custGeom>
            <a:avLst/>
            <a:gdLst/>
            <a:ahLst/>
            <a:cxnLst/>
            <a:rect l="l" t="t" r="r" b="b"/>
            <a:pathLst>
              <a:path w="146" h="141" extrusionOk="0">
                <a:moveTo>
                  <a:pt x="20" y="85"/>
                </a:moveTo>
                <a:cubicBezTo>
                  <a:pt x="20" y="85"/>
                  <a:pt x="19" y="85"/>
                  <a:pt x="19" y="85"/>
                </a:cubicBezTo>
                <a:cubicBezTo>
                  <a:pt x="12" y="82"/>
                  <a:pt x="6" y="78"/>
                  <a:pt x="3" y="71"/>
                </a:cubicBezTo>
                <a:cubicBezTo>
                  <a:pt x="0" y="65"/>
                  <a:pt x="0" y="57"/>
                  <a:pt x="2" y="51"/>
                </a:cubicBezTo>
                <a:cubicBezTo>
                  <a:pt x="7" y="37"/>
                  <a:pt x="22" y="29"/>
                  <a:pt x="36" y="34"/>
                </a:cubicBezTo>
                <a:cubicBezTo>
                  <a:pt x="38" y="35"/>
                  <a:pt x="44" y="37"/>
                  <a:pt x="61" y="54"/>
                </a:cubicBezTo>
                <a:cubicBezTo>
                  <a:pt x="64" y="57"/>
                  <a:pt x="64" y="60"/>
                  <a:pt x="61" y="62"/>
                </a:cubicBezTo>
                <a:cubicBezTo>
                  <a:pt x="59" y="65"/>
                  <a:pt x="55" y="65"/>
                  <a:pt x="53" y="62"/>
                </a:cubicBezTo>
                <a:cubicBezTo>
                  <a:pt x="39" y="48"/>
                  <a:pt x="34" y="45"/>
                  <a:pt x="32" y="45"/>
                </a:cubicBezTo>
                <a:cubicBezTo>
                  <a:pt x="24" y="42"/>
                  <a:pt x="15" y="46"/>
                  <a:pt x="13" y="54"/>
                </a:cubicBezTo>
                <a:cubicBezTo>
                  <a:pt x="11" y="58"/>
                  <a:pt x="11" y="62"/>
                  <a:pt x="13" y="66"/>
                </a:cubicBezTo>
                <a:cubicBezTo>
                  <a:pt x="15" y="70"/>
                  <a:pt x="18" y="73"/>
                  <a:pt x="22" y="74"/>
                </a:cubicBezTo>
                <a:cubicBezTo>
                  <a:pt x="25" y="75"/>
                  <a:pt x="27" y="78"/>
                  <a:pt x="26" y="81"/>
                </a:cubicBezTo>
                <a:cubicBezTo>
                  <a:pt x="25" y="84"/>
                  <a:pt x="23" y="85"/>
                  <a:pt x="20" y="85"/>
                </a:cubicBezTo>
                <a:close/>
                <a:moveTo>
                  <a:pt x="88" y="58"/>
                </a:moveTo>
                <a:cubicBezTo>
                  <a:pt x="100" y="36"/>
                  <a:pt x="100" y="29"/>
                  <a:pt x="100" y="27"/>
                </a:cubicBezTo>
                <a:cubicBezTo>
                  <a:pt x="100" y="12"/>
                  <a:pt x="88" y="0"/>
                  <a:pt x="73" y="0"/>
                </a:cubicBezTo>
                <a:cubicBezTo>
                  <a:pt x="58" y="0"/>
                  <a:pt x="46" y="12"/>
                  <a:pt x="46" y="27"/>
                </a:cubicBezTo>
                <a:cubicBezTo>
                  <a:pt x="46" y="30"/>
                  <a:pt x="48" y="32"/>
                  <a:pt x="51" y="32"/>
                </a:cubicBezTo>
                <a:cubicBezTo>
                  <a:pt x="55" y="32"/>
                  <a:pt x="57" y="30"/>
                  <a:pt x="57" y="27"/>
                </a:cubicBezTo>
                <a:cubicBezTo>
                  <a:pt x="57" y="18"/>
                  <a:pt x="64" y="11"/>
                  <a:pt x="73" y="11"/>
                </a:cubicBezTo>
                <a:cubicBezTo>
                  <a:pt x="82" y="11"/>
                  <a:pt x="89" y="18"/>
                  <a:pt x="89" y="27"/>
                </a:cubicBezTo>
                <a:cubicBezTo>
                  <a:pt x="89" y="28"/>
                  <a:pt x="88" y="34"/>
                  <a:pt x="78" y="53"/>
                </a:cubicBezTo>
                <a:cubicBezTo>
                  <a:pt x="77" y="56"/>
                  <a:pt x="78" y="59"/>
                  <a:pt x="81" y="61"/>
                </a:cubicBezTo>
                <a:cubicBezTo>
                  <a:pt x="82" y="61"/>
                  <a:pt x="83" y="61"/>
                  <a:pt x="83" y="61"/>
                </a:cubicBezTo>
                <a:cubicBezTo>
                  <a:pt x="86" y="61"/>
                  <a:pt x="87" y="60"/>
                  <a:pt x="88" y="58"/>
                </a:cubicBezTo>
                <a:close/>
                <a:moveTo>
                  <a:pt x="66" y="130"/>
                </a:moveTo>
                <a:cubicBezTo>
                  <a:pt x="68" y="127"/>
                  <a:pt x="68" y="123"/>
                  <a:pt x="65" y="122"/>
                </a:cubicBezTo>
                <a:cubicBezTo>
                  <a:pt x="63" y="120"/>
                  <a:pt x="59" y="120"/>
                  <a:pt x="57" y="123"/>
                </a:cubicBezTo>
                <a:cubicBezTo>
                  <a:pt x="52" y="130"/>
                  <a:pt x="42" y="132"/>
                  <a:pt x="35" y="126"/>
                </a:cubicBezTo>
                <a:cubicBezTo>
                  <a:pt x="32" y="124"/>
                  <a:pt x="30" y="120"/>
                  <a:pt x="29" y="116"/>
                </a:cubicBezTo>
                <a:cubicBezTo>
                  <a:pt x="28" y="112"/>
                  <a:pt x="29" y="108"/>
                  <a:pt x="32" y="105"/>
                </a:cubicBezTo>
                <a:cubicBezTo>
                  <a:pt x="33" y="103"/>
                  <a:pt x="37" y="99"/>
                  <a:pt x="55" y="89"/>
                </a:cubicBezTo>
                <a:cubicBezTo>
                  <a:pt x="58" y="88"/>
                  <a:pt x="59" y="85"/>
                  <a:pt x="58" y="82"/>
                </a:cubicBezTo>
                <a:cubicBezTo>
                  <a:pt x="56" y="79"/>
                  <a:pt x="53" y="78"/>
                  <a:pt x="50" y="79"/>
                </a:cubicBezTo>
                <a:cubicBezTo>
                  <a:pt x="28" y="91"/>
                  <a:pt x="24" y="96"/>
                  <a:pt x="23" y="98"/>
                </a:cubicBezTo>
                <a:cubicBezTo>
                  <a:pt x="18" y="104"/>
                  <a:pt x="17" y="111"/>
                  <a:pt x="18" y="118"/>
                </a:cubicBezTo>
                <a:cubicBezTo>
                  <a:pt x="19" y="125"/>
                  <a:pt x="23" y="131"/>
                  <a:pt x="29" y="136"/>
                </a:cubicBezTo>
                <a:cubicBezTo>
                  <a:pt x="34" y="139"/>
                  <a:pt x="39" y="141"/>
                  <a:pt x="44" y="141"/>
                </a:cubicBezTo>
                <a:cubicBezTo>
                  <a:pt x="53" y="141"/>
                  <a:pt x="61" y="137"/>
                  <a:pt x="66" y="130"/>
                </a:cubicBezTo>
                <a:close/>
                <a:moveTo>
                  <a:pt x="117" y="135"/>
                </a:moveTo>
                <a:cubicBezTo>
                  <a:pt x="129" y="127"/>
                  <a:pt x="132" y="110"/>
                  <a:pt x="123" y="98"/>
                </a:cubicBezTo>
                <a:cubicBezTo>
                  <a:pt x="121" y="95"/>
                  <a:pt x="118" y="95"/>
                  <a:pt x="115" y="96"/>
                </a:cubicBezTo>
                <a:cubicBezTo>
                  <a:pt x="113" y="98"/>
                  <a:pt x="112" y="102"/>
                  <a:pt x="114" y="104"/>
                </a:cubicBezTo>
                <a:cubicBezTo>
                  <a:pt x="119" y="111"/>
                  <a:pt x="118" y="121"/>
                  <a:pt x="111" y="126"/>
                </a:cubicBezTo>
                <a:cubicBezTo>
                  <a:pt x="107" y="129"/>
                  <a:pt x="103" y="130"/>
                  <a:pt x="99" y="129"/>
                </a:cubicBezTo>
                <a:cubicBezTo>
                  <a:pt x="95" y="129"/>
                  <a:pt x="92" y="126"/>
                  <a:pt x="89" y="123"/>
                </a:cubicBezTo>
                <a:cubicBezTo>
                  <a:pt x="88" y="122"/>
                  <a:pt x="85" y="116"/>
                  <a:pt x="82" y="95"/>
                </a:cubicBezTo>
                <a:cubicBezTo>
                  <a:pt x="81" y="92"/>
                  <a:pt x="78" y="90"/>
                  <a:pt x="75" y="91"/>
                </a:cubicBezTo>
                <a:cubicBezTo>
                  <a:pt x="72" y="91"/>
                  <a:pt x="70" y="94"/>
                  <a:pt x="71" y="97"/>
                </a:cubicBezTo>
                <a:cubicBezTo>
                  <a:pt x="75" y="122"/>
                  <a:pt x="79" y="128"/>
                  <a:pt x="80" y="130"/>
                </a:cubicBezTo>
                <a:cubicBezTo>
                  <a:pt x="84" y="135"/>
                  <a:pt x="90" y="139"/>
                  <a:pt x="97" y="140"/>
                </a:cubicBezTo>
                <a:cubicBezTo>
                  <a:pt x="99" y="141"/>
                  <a:pt x="100" y="141"/>
                  <a:pt x="102" y="141"/>
                </a:cubicBezTo>
                <a:cubicBezTo>
                  <a:pt x="107" y="141"/>
                  <a:pt x="113" y="139"/>
                  <a:pt x="117" y="135"/>
                </a:cubicBezTo>
                <a:close/>
                <a:moveTo>
                  <a:pt x="127" y="84"/>
                </a:moveTo>
                <a:cubicBezTo>
                  <a:pt x="134" y="81"/>
                  <a:pt x="139" y="76"/>
                  <a:pt x="142" y="70"/>
                </a:cubicBezTo>
                <a:cubicBezTo>
                  <a:pt x="145" y="63"/>
                  <a:pt x="146" y="56"/>
                  <a:pt x="143" y="49"/>
                </a:cubicBezTo>
                <a:cubicBezTo>
                  <a:pt x="138" y="35"/>
                  <a:pt x="122" y="28"/>
                  <a:pt x="108" y="33"/>
                </a:cubicBezTo>
                <a:cubicBezTo>
                  <a:pt x="105" y="34"/>
                  <a:pt x="104" y="37"/>
                  <a:pt x="105" y="40"/>
                </a:cubicBezTo>
                <a:cubicBezTo>
                  <a:pt x="106" y="43"/>
                  <a:pt x="109" y="45"/>
                  <a:pt x="112" y="44"/>
                </a:cubicBezTo>
                <a:cubicBezTo>
                  <a:pt x="120" y="41"/>
                  <a:pt x="129" y="45"/>
                  <a:pt x="133" y="53"/>
                </a:cubicBezTo>
                <a:cubicBezTo>
                  <a:pt x="134" y="57"/>
                  <a:pt x="134" y="61"/>
                  <a:pt x="132" y="65"/>
                </a:cubicBezTo>
                <a:cubicBezTo>
                  <a:pt x="130" y="69"/>
                  <a:pt x="127" y="72"/>
                  <a:pt x="123" y="73"/>
                </a:cubicBezTo>
                <a:cubicBezTo>
                  <a:pt x="122" y="74"/>
                  <a:pt x="116" y="75"/>
                  <a:pt x="95" y="73"/>
                </a:cubicBezTo>
                <a:cubicBezTo>
                  <a:pt x="92" y="73"/>
                  <a:pt x="89" y="75"/>
                  <a:pt x="89" y="78"/>
                </a:cubicBezTo>
                <a:cubicBezTo>
                  <a:pt x="89" y="81"/>
                  <a:pt x="91" y="84"/>
                  <a:pt x="94" y="84"/>
                </a:cubicBezTo>
                <a:cubicBezTo>
                  <a:pt x="103" y="85"/>
                  <a:pt x="109" y="86"/>
                  <a:pt x="114" y="86"/>
                </a:cubicBezTo>
                <a:cubicBezTo>
                  <a:pt x="123" y="86"/>
                  <a:pt x="126" y="84"/>
                  <a:pt x="127" y="84"/>
                </a:cubicBezTo>
                <a:close/>
                <a:moveTo>
                  <a:pt x="80" y="74"/>
                </a:moveTo>
                <a:cubicBezTo>
                  <a:pt x="80" y="70"/>
                  <a:pt x="77" y="67"/>
                  <a:pt x="73" y="67"/>
                </a:cubicBezTo>
                <a:cubicBezTo>
                  <a:pt x="69" y="67"/>
                  <a:pt x="66" y="70"/>
                  <a:pt x="66" y="74"/>
                </a:cubicBezTo>
                <a:cubicBezTo>
                  <a:pt x="66" y="78"/>
                  <a:pt x="69" y="81"/>
                  <a:pt x="73" y="81"/>
                </a:cubicBezTo>
                <a:cubicBezTo>
                  <a:pt x="77" y="81"/>
                  <a:pt x="80" y="78"/>
                  <a:pt x="80"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35"/>
          <p:cNvSpPr/>
          <p:nvPr/>
        </p:nvSpPr>
        <p:spPr>
          <a:xfrm>
            <a:off x="4701312" y="2954148"/>
            <a:ext cx="379135" cy="379132"/>
          </a:xfrm>
          <a:custGeom>
            <a:avLst/>
            <a:gdLst/>
            <a:ahLst/>
            <a:cxnLst/>
            <a:rect l="l" t="t" r="r" b="b"/>
            <a:pathLst>
              <a:path w="145" h="144" extrusionOk="0">
                <a:moveTo>
                  <a:pt x="139" y="78"/>
                </a:moveTo>
                <a:cubicBezTo>
                  <a:pt x="134" y="78"/>
                  <a:pt x="134" y="78"/>
                  <a:pt x="134" y="78"/>
                </a:cubicBezTo>
                <a:cubicBezTo>
                  <a:pt x="131" y="78"/>
                  <a:pt x="128" y="76"/>
                  <a:pt x="128" y="73"/>
                </a:cubicBezTo>
                <a:cubicBezTo>
                  <a:pt x="128" y="69"/>
                  <a:pt x="130" y="66"/>
                  <a:pt x="134" y="66"/>
                </a:cubicBezTo>
                <a:cubicBezTo>
                  <a:pt x="139" y="66"/>
                  <a:pt x="139" y="66"/>
                  <a:pt x="139" y="66"/>
                </a:cubicBezTo>
                <a:cubicBezTo>
                  <a:pt x="142" y="66"/>
                  <a:pt x="145" y="69"/>
                  <a:pt x="145" y="72"/>
                </a:cubicBezTo>
                <a:cubicBezTo>
                  <a:pt x="145" y="75"/>
                  <a:pt x="142" y="78"/>
                  <a:pt x="139" y="78"/>
                </a:cubicBezTo>
                <a:close/>
                <a:moveTo>
                  <a:pt x="12" y="66"/>
                </a:moveTo>
                <a:cubicBezTo>
                  <a:pt x="6" y="66"/>
                  <a:pt x="6" y="66"/>
                  <a:pt x="6" y="66"/>
                </a:cubicBezTo>
                <a:cubicBezTo>
                  <a:pt x="3" y="66"/>
                  <a:pt x="1" y="69"/>
                  <a:pt x="0" y="72"/>
                </a:cubicBezTo>
                <a:cubicBezTo>
                  <a:pt x="0" y="75"/>
                  <a:pt x="3" y="78"/>
                  <a:pt x="6" y="78"/>
                </a:cubicBezTo>
                <a:cubicBezTo>
                  <a:pt x="12" y="78"/>
                  <a:pt x="12" y="78"/>
                  <a:pt x="12" y="78"/>
                </a:cubicBezTo>
                <a:cubicBezTo>
                  <a:pt x="15" y="78"/>
                  <a:pt x="18" y="75"/>
                  <a:pt x="17" y="72"/>
                </a:cubicBezTo>
                <a:cubicBezTo>
                  <a:pt x="17" y="69"/>
                  <a:pt x="14" y="66"/>
                  <a:pt x="12" y="66"/>
                </a:cubicBezTo>
                <a:close/>
                <a:moveTo>
                  <a:pt x="109" y="23"/>
                </a:moveTo>
                <a:cubicBezTo>
                  <a:pt x="112" y="18"/>
                  <a:pt x="112" y="18"/>
                  <a:pt x="112" y="18"/>
                </a:cubicBezTo>
                <a:cubicBezTo>
                  <a:pt x="114" y="16"/>
                  <a:pt x="113" y="12"/>
                  <a:pt x="110" y="11"/>
                </a:cubicBezTo>
                <a:cubicBezTo>
                  <a:pt x="108" y="9"/>
                  <a:pt x="104" y="10"/>
                  <a:pt x="103" y="13"/>
                </a:cubicBezTo>
                <a:cubicBezTo>
                  <a:pt x="100" y="17"/>
                  <a:pt x="100" y="17"/>
                  <a:pt x="100" y="17"/>
                </a:cubicBezTo>
                <a:cubicBezTo>
                  <a:pt x="98" y="20"/>
                  <a:pt x="99" y="23"/>
                  <a:pt x="101" y="25"/>
                </a:cubicBezTo>
                <a:cubicBezTo>
                  <a:pt x="102" y="26"/>
                  <a:pt x="103" y="26"/>
                  <a:pt x="104" y="26"/>
                </a:cubicBezTo>
                <a:cubicBezTo>
                  <a:pt x="106" y="26"/>
                  <a:pt x="108" y="25"/>
                  <a:pt x="109" y="23"/>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moveTo>
                  <a:pt x="77" y="11"/>
                </a:moveTo>
                <a:cubicBezTo>
                  <a:pt x="77" y="6"/>
                  <a:pt x="77" y="6"/>
                  <a:pt x="77" y="6"/>
                </a:cubicBezTo>
                <a:cubicBezTo>
                  <a:pt x="77" y="3"/>
                  <a:pt x="75" y="0"/>
                  <a:pt x="72" y="0"/>
                </a:cubicBezTo>
                <a:cubicBezTo>
                  <a:pt x="69" y="0"/>
                  <a:pt x="66" y="2"/>
                  <a:pt x="66" y="6"/>
                </a:cubicBezTo>
                <a:cubicBezTo>
                  <a:pt x="66" y="11"/>
                  <a:pt x="66" y="11"/>
                  <a:pt x="66" y="11"/>
                </a:cubicBezTo>
                <a:cubicBezTo>
                  <a:pt x="66" y="14"/>
                  <a:pt x="68" y="17"/>
                  <a:pt x="71" y="17"/>
                </a:cubicBezTo>
                <a:cubicBezTo>
                  <a:pt x="75" y="17"/>
                  <a:pt x="77" y="15"/>
                  <a:pt x="77"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55" y="107"/>
                </a:moveTo>
                <a:cubicBezTo>
                  <a:pt x="57" y="104"/>
                  <a:pt x="56" y="101"/>
                  <a:pt x="54" y="99"/>
                </a:cubicBezTo>
                <a:cubicBezTo>
                  <a:pt x="45" y="93"/>
                  <a:pt x="40" y="83"/>
                  <a:pt x="40" y="72"/>
                </a:cubicBezTo>
                <a:cubicBezTo>
                  <a:pt x="40" y="54"/>
                  <a:pt x="55" y="40"/>
                  <a:pt x="73" y="40"/>
                </a:cubicBezTo>
                <a:cubicBezTo>
                  <a:pt x="91" y="40"/>
                  <a:pt x="105" y="54"/>
                  <a:pt x="105" y="72"/>
                </a:cubicBezTo>
                <a:cubicBezTo>
                  <a:pt x="105" y="83"/>
                  <a:pt x="101" y="92"/>
                  <a:pt x="92" y="98"/>
                </a:cubicBezTo>
                <a:cubicBezTo>
                  <a:pt x="90" y="100"/>
                  <a:pt x="89" y="104"/>
                  <a:pt x="91" y="106"/>
                </a:cubicBezTo>
                <a:cubicBezTo>
                  <a:pt x="93" y="109"/>
                  <a:pt x="96" y="109"/>
                  <a:pt x="99" y="108"/>
                </a:cubicBezTo>
                <a:cubicBezTo>
                  <a:pt x="104" y="104"/>
                  <a:pt x="109" y="98"/>
                  <a:pt x="112" y="92"/>
                </a:cubicBezTo>
                <a:cubicBezTo>
                  <a:pt x="115" y="86"/>
                  <a:pt x="117" y="79"/>
                  <a:pt x="117" y="72"/>
                </a:cubicBezTo>
                <a:cubicBezTo>
                  <a:pt x="117" y="48"/>
                  <a:pt x="97" y="28"/>
                  <a:pt x="73" y="28"/>
                </a:cubicBezTo>
                <a:cubicBezTo>
                  <a:pt x="48" y="28"/>
                  <a:pt x="29" y="48"/>
                  <a:pt x="29" y="72"/>
                </a:cubicBezTo>
                <a:cubicBezTo>
                  <a:pt x="29" y="87"/>
                  <a:pt x="36" y="100"/>
                  <a:pt x="47" y="108"/>
                </a:cubicBezTo>
                <a:cubicBezTo>
                  <a:pt x="48" y="109"/>
                  <a:pt x="49" y="109"/>
                  <a:pt x="51" y="109"/>
                </a:cubicBezTo>
                <a:cubicBezTo>
                  <a:pt x="52" y="109"/>
                  <a:pt x="54" y="108"/>
                  <a:pt x="55" y="107"/>
                </a:cubicBezTo>
                <a:close/>
                <a:moveTo>
                  <a:pt x="73" y="144"/>
                </a:moveTo>
                <a:cubicBezTo>
                  <a:pt x="68" y="144"/>
                  <a:pt x="63" y="143"/>
                  <a:pt x="60" y="139"/>
                </a:cubicBezTo>
                <a:cubicBezTo>
                  <a:pt x="51" y="130"/>
                  <a:pt x="51" y="130"/>
                  <a:pt x="51" y="130"/>
                </a:cubicBezTo>
                <a:cubicBezTo>
                  <a:pt x="49" y="128"/>
                  <a:pt x="49" y="124"/>
                  <a:pt x="51" y="122"/>
                </a:cubicBezTo>
                <a:cubicBezTo>
                  <a:pt x="53" y="120"/>
                  <a:pt x="57" y="120"/>
                  <a:pt x="59" y="122"/>
                </a:cubicBezTo>
                <a:cubicBezTo>
                  <a:pt x="68" y="131"/>
                  <a:pt x="68" y="131"/>
                  <a:pt x="68" y="131"/>
                </a:cubicBezTo>
                <a:cubicBezTo>
                  <a:pt x="70" y="134"/>
                  <a:pt x="75" y="134"/>
                  <a:pt x="78" y="131"/>
                </a:cubicBezTo>
                <a:cubicBezTo>
                  <a:pt x="87" y="122"/>
                  <a:pt x="87" y="122"/>
                  <a:pt x="87" y="122"/>
                </a:cubicBezTo>
                <a:cubicBezTo>
                  <a:pt x="89" y="120"/>
                  <a:pt x="92" y="120"/>
                  <a:pt x="95" y="122"/>
                </a:cubicBezTo>
                <a:cubicBezTo>
                  <a:pt x="97" y="124"/>
                  <a:pt x="97" y="128"/>
                  <a:pt x="95" y="130"/>
                </a:cubicBezTo>
                <a:cubicBezTo>
                  <a:pt x="86" y="139"/>
                  <a:pt x="86" y="139"/>
                  <a:pt x="86" y="139"/>
                </a:cubicBezTo>
                <a:cubicBezTo>
                  <a:pt x="82" y="143"/>
                  <a:pt x="77" y="144"/>
                  <a:pt x="73" y="144"/>
                </a:cubicBezTo>
                <a:close/>
                <a:moveTo>
                  <a:pt x="78" y="118"/>
                </a:moveTo>
                <a:cubicBezTo>
                  <a:pt x="78" y="92"/>
                  <a:pt x="78" y="92"/>
                  <a:pt x="78" y="92"/>
                </a:cubicBezTo>
                <a:cubicBezTo>
                  <a:pt x="78" y="89"/>
                  <a:pt x="76" y="87"/>
                  <a:pt x="73" y="86"/>
                </a:cubicBezTo>
                <a:cubicBezTo>
                  <a:pt x="70" y="86"/>
                  <a:pt x="67" y="89"/>
                  <a:pt x="67" y="92"/>
                </a:cubicBezTo>
                <a:cubicBezTo>
                  <a:pt x="67" y="118"/>
                  <a:pt x="67" y="118"/>
                  <a:pt x="67" y="118"/>
                </a:cubicBezTo>
                <a:cubicBezTo>
                  <a:pt x="67" y="121"/>
                  <a:pt x="69" y="123"/>
                  <a:pt x="72" y="124"/>
                </a:cubicBezTo>
                <a:cubicBezTo>
                  <a:pt x="76" y="124"/>
                  <a:pt x="78" y="121"/>
                  <a:pt x="78" y="11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35"/>
          <p:cNvSpPr/>
          <p:nvPr/>
        </p:nvSpPr>
        <p:spPr>
          <a:xfrm>
            <a:off x="4734376" y="1329633"/>
            <a:ext cx="313006" cy="389052"/>
          </a:xfrm>
          <a:custGeom>
            <a:avLst/>
            <a:gdLst/>
            <a:ahLst/>
            <a:cxnLst/>
            <a:rect l="l" t="t" r="r" b="b"/>
            <a:pathLst>
              <a:path w="120" h="148" extrusionOk="0">
                <a:moveTo>
                  <a:pt x="29" y="31"/>
                </a:moveTo>
                <a:cubicBezTo>
                  <a:pt x="29" y="6"/>
                  <a:pt x="29" y="6"/>
                  <a:pt x="29" y="6"/>
                </a:cubicBezTo>
                <a:cubicBezTo>
                  <a:pt x="29" y="3"/>
                  <a:pt x="31" y="0"/>
                  <a:pt x="34" y="0"/>
                </a:cubicBezTo>
                <a:cubicBezTo>
                  <a:pt x="37" y="0"/>
                  <a:pt x="40" y="2"/>
                  <a:pt x="40" y="6"/>
                </a:cubicBezTo>
                <a:cubicBezTo>
                  <a:pt x="40" y="31"/>
                  <a:pt x="40" y="31"/>
                  <a:pt x="40" y="31"/>
                </a:cubicBezTo>
                <a:cubicBezTo>
                  <a:pt x="40" y="34"/>
                  <a:pt x="38" y="36"/>
                  <a:pt x="35" y="36"/>
                </a:cubicBezTo>
                <a:cubicBezTo>
                  <a:pt x="32" y="37"/>
                  <a:pt x="29" y="34"/>
                  <a:pt x="29" y="31"/>
                </a:cubicBezTo>
                <a:close/>
                <a:moveTo>
                  <a:pt x="65" y="18"/>
                </a:moveTo>
                <a:cubicBezTo>
                  <a:pt x="65" y="6"/>
                  <a:pt x="65" y="6"/>
                  <a:pt x="65" y="6"/>
                </a:cubicBezTo>
                <a:cubicBezTo>
                  <a:pt x="65" y="3"/>
                  <a:pt x="63" y="0"/>
                  <a:pt x="60" y="0"/>
                </a:cubicBezTo>
                <a:cubicBezTo>
                  <a:pt x="57" y="0"/>
                  <a:pt x="54" y="2"/>
                  <a:pt x="54" y="6"/>
                </a:cubicBezTo>
                <a:cubicBezTo>
                  <a:pt x="54" y="18"/>
                  <a:pt x="54" y="18"/>
                  <a:pt x="54" y="18"/>
                </a:cubicBezTo>
                <a:cubicBezTo>
                  <a:pt x="54" y="21"/>
                  <a:pt x="57" y="24"/>
                  <a:pt x="60" y="23"/>
                </a:cubicBezTo>
                <a:cubicBezTo>
                  <a:pt x="63" y="23"/>
                  <a:pt x="65" y="21"/>
                  <a:pt x="65" y="18"/>
                </a:cubicBezTo>
                <a:close/>
                <a:moveTo>
                  <a:pt x="116" y="42"/>
                </a:moveTo>
                <a:cubicBezTo>
                  <a:pt x="116" y="6"/>
                  <a:pt x="116" y="6"/>
                  <a:pt x="116" y="6"/>
                </a:cubicBezTo>
                <a:cubicBezTo>
                  <a:pt x="116" y="3"/>
                  <a:pt x="114" y="0"/>
                  <a:pt x="111" y="0"/>
                </a:cubicBezTo>
                <a:cubicBezTo>
                  <a:pt x="108" y="0"/>
                  <a:pt x="105" y="2"/>
                  <a:pt x="105" y="6"/>
                </a:cubicBezTo>
                <a:cubicBezTo>
                  <a:pt x="105" y="42"/>
                  <a:pt x="105" y="42"/>
                  <a:pt x="105" y="42"/>
                </a:cubicBezTo>
                <a:cubicBezTo>
                  <a:pt x="105" y="45"/>
                  <a:pt x="108" y="48"/>
                  <a:pt x="111" y="48"/>
                </a:cubicBezTo>
                <a:cubicBezTo>
                  <a:pt x="114" y="47"/>
                  <a:pt x="116" y="45"/>
                  <a:pt x="116" y="42"/>
                </a:cubicBezTo>
                <a:close/>
                <a:moveTo>
                  <a:pt x="91" y="31"/>
                </a:moveTo>
                <a:cubicBezTo>
                  <a:pt x="91" y="6"/>
                  <a:pt x="91" y="6"/>
                  <a:pt x="91" y="6"/>
                </a:cubicBezTo>
                <a:cubicBezTo>
                  <a:pt x="91" y="3"/>
                  <a:pt x="89" y="0"/>
                  <a:pt x="86" y="0"/>
                </a:cubicBezTo>
                <a:cubicBezTo>
                  <a:pt x="82" y="0"/>
                  <a:pt x="79" y="2"/>
                  <a:pt x="79" y="6"/>
                </a:cubicBezTo>
                <a:cubicBezTo>
                  <a:pt x="79" y="31"/>
                  <a:pt x="79" y="31"/>
                  <a:pt x="79" y="31"/>
                </a:cubicBezTo>
                <a:cubicBezTo>
                  <a:pt x="79" y="34"/>
                  <a:pt x="82" y="37"/>
                  <a:pt x="86" y="36"/>
                </a:cubicBezTo>
                <a:cubicBezTo>
                  <a:pt x="89" y="36"/>
                  <a:pt x="91" y="34"/>
                  <a:pt x="91" y="31"/>
                </a:cubicBezTo>
                <a:close/>
                <a:moveTo>
                  <a:pt x="15" y="42"/>
                </a:moveTo>
                <a:cubicBezTo>
                  <a:pt x="15" y="6"/>
                  <a:pt x="15" y="6"/>
                  <a:pt x="15" y="6"/>
                </a:cubicBezTo>
                <a:cubicBezTo>
                  <a:pt x="15" y="3"/>
                  <a:pt x="12" y="0"/>
                  <a:pt x="9" y="0"/>
                </a:cubicBezTo>
                <a:cubicBezTo>
                  <a:pt x="6" y="0"/>
                  <a:pt x="3" y="2"/>
                  <a:pt x="3" y="6"/>
                </a:cubicBezTo>
                <a:cubicBezTo>
                  <a:pt x="3" y="42"/>
                  <a:pt x="3" y="42"/>
                  <a:pt x="3" y="42"/>
                </a:cubicBezTo>
                <a:cubicBezTo>
                  <a:pt x="3" y="45"/>
                  <a:pt x="6" y="48"/>
                  <a:pt x="9" y="48"/>
                </a:cubicBezTo>
                <a:cubicBezTo>
                  <a:pt x="12" y="47"/>
                  <a:pt x="15" y="45"/>
                  <a:pt x="15" y="42"/>
                </a:cubicBezTo>
                <a:close/>
                <a:moveTo>
                  <a:pt x="60" y="55"/>
                </a:moveTo>
                <a:cubicBezTo>
                  <a:pt x="83" y="55"/>
                  <a:pt x="102" y="70"/>
                  <a:pt x="108" y="92"/>
                </a:cubicBezTo>
                <a:cubicBezTo>
                  <a:pt x="108" y="93"/>
                  <a:pt x="108" y="95"/>
                  <a:pt x="107" y="97"/>
                </a:cubicBezTo>
                <a:cubicBezTo>
                  <a:pt x="106" y="98"/>
                  <a:pt x="104" y="99"/>
                  <a:pt x="102" y="99"/>
                </a:cubicBezTo>
                <a:cubicBezTo>
                  <a:pt x="96" y="100"/>
                  <a:pt x="89" y="101"/>
                  <a:pt x="82" y="101"/>
                </a:cubicBezTo>
                <a:cubicBezTo>
                  <a:pt x="80" y="101"/>
                  <a:pt x="78" y="102"/>
                  <a:pt x="77" y="104"/>
                </a:cubicBezTo>
                <a:cubicBezTo>
                  <a:pt x="75" y="108"/>
                  <a:pt x="78" y="112"/>
                  <a:pt x="82" y="112"/>
                </a:cubicBezTo>
                <a:cubicBezTo>
                  <a:pt x="82" y="112"/>
                  <a:pt x="82" y="112"/>
                  <a:pt x="82" y="112"/>
                </a:cubicBezTo>
                <a:cubicBezTo>
                  <a:pt x="90" y="112"/>
                  <a:pt x="97" y="111"/>
                  <a:pt x="103" y="111"/>
                </a:cubicBezTo>
                <a:cubicBezTo>
                  <a:pt x="108" y="110"/>
                  <a:pt x="113" y="107"/>
                  <a:pt x="116" y="103"/>
                </a:cubicBezTo>
                <a:cubicBezTo>
                  <a:pt x="119" y="99"/>
                  <a:pt x="120" y="94"/>
                  <a:pt x="119" y="89"/>
                </a:cubicBezTo>
                <a:cubicBezTo>
                  <a:pt x="113" y="64"/>
                  <a:pt x="91" y="47"/>
                  <a:pt x="65" y="44"/>
                </a:cubicBezTo>
                <a:cubicBezTo>
                  <a:pt x="65" y="40"/>
                  <a:pt x="65" y="40"/>
                  <a:pt x="65" y="40"/>
                </a:cubicBezTo>
                <a:cubicBezTo>
                  <a:pt x="65" y="38"/>
                  <a:pt x="64" y="36"/>
                  <a:pt x="62" y="36"/>
                </a:cubicBezTo>
                <a:cubicBezTo>
                  <a:pt x="58" y="34"/>
                  <a:pt x="54" y="37"/>
                  <a:pt x="54" y="41"/>
                </a:cubicBezTo>
                <a:cubicBezTo>
                  <a:pt x="54" y="44"/>
                  <a:pt x="54" y="44"/>
                  <a:pt x="54" y="44"/>
                </a:cubicBezTo>
                <a:cubicBezTo>
                  <a:pt x="28" y="46"/>
                  <a:pt x="7" y="64"/>
                  <a:pt x="1" y="89"/>
                </a:cubicBezTo>
                <a:cubicBezTo>
                  <a:pt x="0" y="94"/>
                  <a:pt x="0" y="99"/>
                  <a:pt x="3" y="103"/>
                </a:cubicBezTo>
                <a:cubicBezTo>
                  <a:pt x="6" y="107"/>
                  <a:pt x="11" y="110"/>
                  <a:pt x="16" y="111"/>
                </a:cubicBezTo>
                <a:cubicBezTo>
                  <a:pt x="26" y="112"/>
                  <a:pt x="39" y="112"/>
                  <a:pt x="54" y="113"/>
                </a:cubicBezTo>
                <a:cubicBezTo>
                  <a:pt x="54" y="128"/>
                  <a:pt x="54" y="128"/>
                  <a:pt x="54" y="128"/>
                </a:cubicBezTo>
                <a:cubicBezTo>
                  <a:pt x="54" y="130"/>
                  <a:pt x="53" y="132"/>
                  <a:pt x="51" y="133"/>
                </a:cubicBezTo>
                <a:cubicBezTo>
                  <a:pt x="47" y="135"/>
                  <a:pt x="43" y="131"/>
                  <a:pt x="43" y="127"/>
                </a:cubicBezTo>
                <a:cubicBezTo>
                  <a:pt x="43" y="125"/>
                  <a:pt x="42" y="124"/>
                  <a:pt x="40" y="123"/>
                </a:cubicBezTo>
                <a:cubicBezTo>
                  <a:pt x="36" y="120"/>
                  <a:pt x="32" y="123"/>
                  <a:pt x="32" y="128"/>
                </a:cubicBezTo>
                <a:cubicBezTo>
                  <a:pt x="32" y="139"/>
                  <a:pt x="43" y="148"/>
                  <a:pt x="56" y="143"/>
                </a:cubicBezTo>
                <a:cubicBezTo>
                  <a:pt x="62" y="140"/>
                  <a:pt x="65" y="135"/>
                  <a:pt x="65" y="128"/>
                </a:cubicBezTo>
                <a:cubicBezTo>
                  <a:pt x="65" y="107"/>
                  <a:pt x="65" y="107"/>
                  <a:pt x="65" y="107"/>
                </a:cubicBezTo>
                <a:cubicBezTo>
                  <a:pt x="65" y="104"/>
                  <a:pt x="63" y="101"/>
                  <a:pt x="60" y="101"/>
                </a:cubicBezTo>
                <a:cubicBezTo>
                  <a:pt x="43" y="101"/>
                  <a:pt x="28" y="101"/>
                  <a:pt x="17" y="99"/>
                </a:cubicBezTo>
                <a:cubicBezTo>
                  <a:pt x="15" y="99"/>
                  <a:pt x="14" y="98"/>
                  <a:pt x="13" y="97"/>
                </a:cubicBezTo>
                <a:cubicBezTo>
                  <a:pt x="12" y="95"/>
                  <a:pt x="11" y="93"/>
                  <a:pt x="12" y="92"/>
                </a:cubicBezTo>
                <a:cubicBezTo>
                  <a:pt x="17" y="70"/>
                  <a:pt x="37" y="55"/>
                  <a:pt x="60" y="55"/>
                </a:cubicBezTo>
                <a:moveTo>
                  <a:pt x="77" y="93"/>
                </a:moveTo>
                <a:cubicBezTo>
                  <a:pt x="75" y="93"/>
                  <a:pt x="72" y="91"/>
                  <a:pt x="72" y="88"/>
                </a:cubicBezTo>
                <a:cubicBezTo>
                  <a:pt x="71" y="81"/>
                  <a:pt x="65" y="75"/>
                  <a:pt x="65" y="75"/>
                </a:cubicBezTo>
                <a:cubicBezTo>
                  <a:pt x="63" y="72"/>
                  <a:pt x="63" y="69"/>
                  <a:pt x="65" y="67"/>
                </a:cubicBezTo>
                <a:cubicBezTo>
                  <a:pt x="68" y="65"/>
                  <a:pt x="71" y="65"/>
                  <a:pt x="73" y="67"/>
                </a:cubicBezTo>
                <a:cubicBezTo>
                  <a:pt x="74" y="67"/>
                  <a:pt x="81" y="76"/>
                  <a:pt x="83" y="86"/>
                </a:cubicBezTo>
                <a:cubicBezTo>
                  <a:pt x="84" y="89"/>
                  <a:pt x="81" y="92"/>
                  <a:pt x="78" y="92"/>
                </a:cubicBezTo>
                <a:cubicBezTo>
                  <a:pt x="78" y="93"/>
                  <a:pt x="78" y="93"/>
                  <a:pt x="77" y="93"/>
                </a:cubicBezTo>
                <a:close/>
                <a:moveTo>
                  <a:pt x="47" y="88"/>
                </a:moveTo>
                <a:cubicBezTo>
                  <a:pt x="48" y="81"/>
                  <a:pt x="54" y="75"/>
                  <a:pt x="54" y="75"/>
                </a:cubicBezTo>
                <a:cubicBezTo>
                  <a:pt x="56" y="73"/>
                  <a:pt x="56" y="69"/>
                  <a:pt x="53" y="67"/>
                </a:cubicBezTo>
                <a:cubicBezTo>
                  <a:pt x="51" y="65"/>
                  <a:pt x="48" y="65"/>
                  <a:pt x="45" y="67"/>
                </a:cubicBezTo>
                <a:cubicBezTo>
                  <a:pt x="45" y="68"/>
                  <a:pt x="38" y="76"/>
                  <a:pt x="36" y="86"/>
                </a:cubicBezTo>
                <a:cubicBezTo>
                  <a:pt x="35" y="89"/>
                  <a:pt x="37" y="92"/>
                  <a:pt x="40" y="92"/>
                </a:cubicBezTo>
                <a:cubicBezTo>
                  <a:pt x="41" y="93"/>
                  <a:pt x="41" y="93"/>
                  <a:pt x="41" y="93"/>
                </a:cubicBezTo>
                <a:cubicBezTo>
                  <a:pt x="44" y="93"/>
                  <a:pt x="46" y="91"/>
                  <a:pt x="47" y="88"/>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5"/>
          <p:cNvSpPr/>
          <p:nvPr/>
        </p:nvSpPr>
        <p:spPr>
          <a:xfrm>
            <a:off x="1301514" y="2953046"/>
            <a:ext cx="371420" cy="381337"/>
          </a:xfrm>
          <a:custGeom>
            <a:avLst/>
            <a:gdLst/>
            <a:ahLst/>
            <a:cxnLst/>
            <a:rect l="l" t="t" r="r" b="b"/>
            <a:pathLst>
              <a:path w="142" h="145" extrusionOk="0">
                <a:moveTo>
                  <a:pt x="0" y="139"/>
                </a:moveTo>
                <a:cubicBezTo>
                  <a:pt x="0" y="6"/>
                  <a:pt x="0" y="6"/>
                  <a:pt x="0" y="6"/>
                </a:cubicBezTo>
                <a:cubicBezTo>
                  <a:pt x="0" y="3"/>
                  <a:pt x="2" y="0"/>
                  <a:pt x="5" y="0"/>
                </a:cubicBezTo>
                <a:cubicBezTo>
                  <a:pt x="8" y="0"/>
                  <a:pt x="11" y="2"/>
                  <a:pt x="11" y="6"/>
                </a:cubicBezTo>
                <a:cubicBezTo>
                  <a:pt x="11" y="139"/>
                  <a:pt x="11" y="139"/>
                  <a:pt x="11" y="139"/>
                </a:cubicBezTo>
                <a:cubicBezTo>
                  <a:pt x="11" y="142"/>
                  <a:pt x="8" y="145"/>
                  <a:pt x="5" y="144"/>
                </a:cubicBezTo>
                <a:cubicBezTo>
                  <a:pt x="2" y="144"/>
                  <a:pt x="0" y="142"/>
                  <a:pt x="0" y="139"/>
                </a:cubicBezTo>
                <a:close/>
                <a:moveTo>
                  <a:pt x="53" y="55"/>
                </a:moveTo>
                <a:cubicBezTo>
                  <a:pt x="63" y="50"/>
                  <a:pt x="69" y="43"/>
                  <a:pt x="74" y="33"/>
                </a:cubicBezTo>
                <a:cubicBezTo>
                  <a:pt x="76" y="30"/>
                  <a:pt x="74" y="27"/>
                  <a:pt x="72" y="26"/>
                </a:cubicBezTo>
                <a:cubicBezTo>
                  <a:pt x="69" y="24"/>
                  <a:pt x="65" y="26"/>
                  <a:pt x="64" y="28"/>
                </a:cubicBezTo>
                <a:cubicBezTo>
                  <a:pt x="60" y="36"/>
                  <a:pt x="55" y="42"/>
                  <a:pt x="48" y="45"/>
                </a:cubicBezTo>
                <a:cubicBezTo>
                  <a:pt x="45" y="47"/>
                  <a:pt x="44" y="50"/>
                  <a:pt x="46" y="53"/>
                </a:cubicBezTo>
                <a:cubicBezTo>
                  <a:pt x="47" y="55"/>
                  <a:pt x="49" y="56"/>
                  <a:pt x="51" y="56"/>
                </a:cubicBezTo>
                <a:cubicBezTo>
                  <a:pt x="52" y="56"/>
                  <a:pt x="53" y="56"/>
                  <a:pt x="53" y="55"/>
                </a:cubicBezTo>
                <a:close/>
                <a:moveTo>
                  <a:pt x="119" y="119"/>
                </a:moveTo>
                <a:cubicBezTo>
                  <a:pt x="124" y="117"/>
                  <a:pt x="128" y="114"/>
                  <a:pt x="131" y="111"/>
                </a:cubicBezTo>
                <a:cubicBezTo>
                  <a:pt x="134" y="107"/>
                  <a:pt x="137" y="103"/>
                  <a:pt x="140" y="97"/>
                </a:cubicBezTo>
                <a:cubicBezTo>
                  <a:pt x="142" y="91"/>
                  <a:pt x="142" y="84"/>
                  <a:pt x="138" y="78"/>
                </a:cubicBezTo>
                <a:cubicBezTo>
                  <a:pt x="138" y="78"/>
                  <a:pt x="138" y="78"/>
                  <a:pt x="138" y="78"/>
                </a:cubicBezTo>
                <a:cubicBezTo>
                  <a:pt x="90" y="13"/>
                  <a:pt x="90" y="13"/>
                  <a:pt x="90" y="13"/>
                </a:cubicBezTo>
                <a:cubicBezTo>
                  <a:pt x="85" y="6"/>
                  <a:pt x="77" y="2"/>
                  <a:pt x="68" y="3"/>
                </a:cubicBezTo>
                <a:cubicBezTo>
                  <a:pt x="39" y="4"/>
                  <a:pt x="39" y="4"/>
                  <a:pt x="39" y="4"/>
                </a:cubicBezTo>
                <a:cubicBezTo>
                  <a:pt x="30" y="5"/>
                  <a:pt x="23" y="12"/>
                  <a:pt x="23" y="21"/>
                </a:cubicBezTo>
                <a:cubicBezTo>
                  <a:pt x="23" y="51"/>
                  <a:pt x="23" y="51"/>
                  <a:pt x="23" y="51"/>
                </a:cubicBezTo>
                <a:cubicBezTo>
                  <a:pt x="23" y="59"/>
                  <a:pt x="27" y="66"/>
                  <a:pt x="33" y="71"/>
                </a:cubicBezTo>
                <a:cubicBezTo>
                  <a:pt x="99" y="118"/>
                  <a:pt x="99" y="118"/>
                  <a:pt x="99" y="118"/>
                </a:cubicBezTo>
                <a:cubicBezTo>
                  <a:pt x="99" y="118"/>
                  <a:pt x="99" y="118"/>
                  <a:pt x="99" y="118"/>
                </a:cubicBezTo>
                <a:cubicBezTo>
                  <a:pt x="103" y="120"/>
                  <a:pt x="106" y="122"/>
                  <a:pt x="110" y="122"/>
                </a:cubicBezTo>
                <a:cubicBezTo>
                  <a:pt x="113" y="122"/>
                  <a:pt x="116" y="121"/>
                  <a:pt x="119" y="119"/>
                </a:cubicBezTo>
                <a:close/>
                <a:moveTo>
                  <a:pt x="40" y="62"/>
                </a:moveTo>
                <a:cubicBezTo>
                  <a:pt x="40" y="62"/>
                  <a:pt x="40" y="62"/>
                  <a:pt x="40" y="62"/>
                </a:cubicBezTo>
                <a:cubicBezTo>
                  <a:pt x="36" y="59"/>
                  <a:pt x="34" y="55"/>
                  <a:pt x="34" y="51"/>
                </a:cubicBezTo>
                <a:cubicBezTo>
                  <a:pt x="35" y="22"/>
                  <a:pt x="35" y="22"/>
                  <a:pt x="35" y="22"/>
                </a:cubicBezTo>
                <a:cubicBezTo>
                  <a:pt x="35" y="18"/>
                  <a:pt x="37" y="16"/>
                  <a:pt x="40" y="16"/>
                </a:cubicBezTo>
                <a:cubicBezTo>
                  <a:pt x="69" y="14"/>
                  <a:pt x="69" y="14"/>
                  <a:pt x="69" y="14"/>
                </a:cubicBezTo>
                <a:cubicBezTo>
                  <a:pt x="74" y="14"/>
                  <a:pt x="78" y="16"/>
                  <a:pt x="80" y="19"/>
                </a:cubicBezTo>
                <a:cubicBezTo>
                  <a:pt x="80" y="19"/>
                  <a:pt x="80" y="19"/>
                  <a:pt x="81" y="19"/>
                </a:cubicBezTo>
                <a:cubicBezTo>
                  <a:pt x="129" y="85"/>
                  <a:pt x="129" y="85"/>
                  <a:pt x="129" y="85"/>
                </a:cubicBezTo>
                <a:cubicBezTo>
                  <a:pt x="130" y="87"/>
                  <a:pt x="131" y="90"/>
                  <a:pt x="129" y="92"/>
                </a:cubicBezTo>
                <a:cubicBezTo>
                  <a:pt x="127" y="97"/>
                  <a:pt x="125" y="101"/>
                  <a:pt x="123" y="103"/>
                </a:cubicBezTo>
                <a:cubicBezTo>
                  <a:pt x="121" y="105"/>
                  <a:pt x="118" y="107"/>
                  <a:pt x="114" y="109"/>
                </a:cubicBezTo>
                <a:cubicBezTo>
                  <a:pt x="111" y="111"/>
                  <a:pt x="108" y="111"/>
                  <a:pt x="106" y="109"/>
                </a:cubicBezTo>
                <a:lnTo>
                  <a:pt x="40" y="62"/>
                </a:lnTo>
                <a:close/>
                <a:moveTo>
                  <a:pt x="70" y="70"/>
                </a:moveTo>
                <a:cubicBezTo>
                  <a:pt x="68" y="70"/>
                  <a:pt x="66" y="69"/>
                  <a:pt x="65" y="67"/>
                </a:cubicBezTo>
                <a:cubicBezTo>
                  <a:pt x="64" y="64"/>
                  <a:pt x="65" y="61"/>
                  <a:pt x="68" y="60"/>
                </a:cubicBezTo>
                <a:cubicBezTo>
                  <a:pt x="73" y="57"/>
                  <a:pt x="76" y="53"/>
                  <a:pt x="79" y="48"/>
                </a:cubicBezTo>
                <a:cubicBezTo>
                  <a:pt x="80" y="45"/>
                  <a:pt x="84" y="44"/>
                  <a:pt x="87" y="45"/>
                </a:cubicBezTo>
                <a:cubicBezTo>
                  <a:pt x="89" y="46"/>
                  <a:pt x="91" y="50"/>
                  <a:pt x="89" y="52"/>
                </a:cubicBezTo>
                <a:cubicBezTo>
                  <a:pt x="85" y="60"/>
                  <a:pt x="80" y="66"/>
                  <a:pt x="73" y="70"/>
                </a:cubicBezTo>
                <a:cubicBezTo>
                  <a:pt x="72" y="70"/>
                  <a:pt x="71" y="70"/>
                  <a:pt x="70" y="70"/>
                </a:cubicBezTo>
                <a:close/>
                <a:moveTo>
                  <a:pt x="93" y="83"/>
                </a:moveTo>
                <a:cubicBezTo>
                  <a:pt x="97" y="80"/>
                  <a:pt x="101" y="77"/>
                  <a:pt x="103" y="72"/>
                </a:cubicBezTo>
                <a:cubicBezTo>
                  <a:pt x="104" y="70"/>
                  <a:pt x="103" y="66"/>
                  <a:pt x="100" y="65"/>
                </a:cubicBezTo>
                <a:cubicBezTo>
                  <a:pt x="97" y="64"/>
                  <a:pt x="94" y="65"/>
                  <a:pt x="93" y="68"/>
                </a:cubicBezTo>
                <a:cubicBezTo>
                  <a:pt x="92" y="70"/>
                  <a:pt x="90" y="72"/>
                  <a:pt x="88" y="73"/>
                </a:cubicBezTo>
                <a:cubicBezTo>
                  <a:pt x="85" y="74"/>
                  <a:pt x="84" y="77"/>
                  <a:pt x="85" y="80"/>
                </a:cubicBezTo>
                <a:cubicBezTo>
                  <a:pt x="86" y="82"/>
                  <a:pt x="88" y="83"/>
                  <a:pt x="90" y="83"/>
                </a:cubicBezTo>
                <a:cubicBezTo>
                  <a:pt x="91" y="83"/>
                  <a:pt x="92" y="83"/>
                  <a:pt x="93" y="83"/>
                </a:cubicBezTo>
                <a:close/>
                <a:moveTo>
                  <a:pt x="112" y="97"/>
                </a:moveTo>
                <a:cubicBezTo>
                  <a:pt x="114" y="96"/>
                  <a:pt x="115" y="94"/>
                  <a:pt x="117" y="91"/>
                </a:cubicBezTo>
                <a:cubicBezTo>
                  <a:pt x="119" y="89"/>
                  <a:pt x="118" y="85"/>
                  <a:pt x="115" y="84"/>
                </a:cubicBezTo>
                <a:cubicBezTo>
                  <a:pt x="112" y="82"/>
                  <a:pt x="109" y="83"/>
                  <a:pt x="107" y="85"/>
                </a:cubicBezTo>
                <a:cubicBezTo>
                  <a:pt x="107" y="86"/>
                  <a:pt x="106" y="87"/>
                  <a:pt x="105" y="88"/>
                </a:cubicBezTo>
                <a:cubicBezTo>
                  <a:pt x="103" y="89"/>
                  <a:pt x="102" y="93"/>
                  <a:pt x="104" y="95"/>
                </a:cubicBezTo>
                <a:cubicBezTo>
                  <a:pt x="105" y="97"/>
                  <a:pt x="107" y="98"/>
                  <a:pt x="108" y="98"/>
                </a:cubicBezTo>
                <a:cubicBezTo>
                  <a:pt x="109" y="98"/>
                  <a:pt x="111" y="98"/>
                  <a:pt x="112" y="9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18" name="Google Shape;1118;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SIX RECOMMENDATIONS</a:t>
            </a:r>
            <a:endParaRPr/>
          </a:p>
        </p:txBody>
      </p:sp>
      <p:sp>
        <p:nvSpPr>
          <p:cNvPr id="1119" name="Google Shape;1119;p36"/>
          <p:cNvSpPr txBox="1">
            <a:spLocks noGrp="1"/>
          </p:cNvSpPr>
          <p:nvPr>
            <p:ph type="subTitle" idx="1"/>
          </p:nvPr>
        </p:nvSpPr>
        <p:spPr>
          <a:xfrm>
            <a:off x="1357440" y="1673400"/>
            <a:ext cx="18924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your pitch deck clearly and make sure all the important points are easy to understand</a:t>
            </a:r>
            <a:endParaRPr/>
          </a:p>
        </p:txBody>
      </p:sp>
      <p:sp>
        <p:nvSpPr>
          <p:cNvPr id="1120" name="Google Shape;1120;p36"/>
          <p:cNvSpPr txBox="1">
            <a:spLocks noGrp="1"/>
          </p:cNvSpPr>
          <p:nvPr>
            <p:ph type="subTitle" idx="2"/>
          </p:nvPr>
        </p:nvSpPr>
        <p:spPr>
          <a:xfrm>
            <a:off x="3844527" y="1673425"/>
            <a:ext cx="18927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Incorporate visuals or graphics to illustrate your message and keep the audience engaged</a:t>
            </a:r>
            <a:endParaRPr/>
          </a:p>
        </p:txBody>
      </p:sp>
      <p:sp>
        <p:nvSpPr>
          <p:cNvPr id="1121" name="Google Shape;1121;p36"/>
          <p:cNvSpPr txBox="1">
            <a:spLocks noGrp="1"/>
          </p:cNvSpPr>
          <p:nvPr>
            <p:ph type="subTitle" idx="3"/>
          </p:nvPr>
        </p:nvSpPr>
        <p:spPr>
          <a:xfrm>
            <a:off x="1357440" y="3371817"/>
            <a:ext cx="18927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Include impactful stories, statistics, or facts that will help your audience remember your</a:t>
            </a:r>
            <a:endParaRPr/>
          </a:p>
          <a:p>
            <a:pPr marL="0" lvl="0" indent="0" algn="l" rtl="0">
              <a:spcBef>
                <a:spcPts val="0"/>
              </a:spcBef>
              <a:spcAft>
                <a:spcPts val="0"/>
              </a:spcAft>
              <a:buNone/>
            </a:pPr>
            <a:r>
              <a:rPr lang="en"/>
              <a:t>message afterwards</a:t>
            </a:r>
            <a:endParaRPr/>
          </a:p>
        </p:txBody>
      </p:sp>
      <p:sp>
        <p:nvSpPr>
          <p:cNvPr id="1122" name="Google Shape;1122;p36"/>
          <p:cNvSpPr txBox="1">
            <a:spLocks noGrp="1"/>
          </p:cNvSpPr>
          <p:nvPr>
            <p:ph type="subTitle" idx="4"/>
          </p:nvPr>
        </p:nvSpPr>
        <p:spPr>
          <a:xfrm>
            <a:off x="3844677" y="3371817"/>
            <a:ext cx="18927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Practice presenting your deck beforehand with friends or colleagues for feedback, then use this input to refine it further</a:t>
            </a:r>
            <a:endParaRPr/>
          </a:p>
        </p:txBody>
      </p:sp>
      <p:sp>
        <p:nvSpPr>
          <p:cNvPr id="1123" name="Google Shape;1123;p36"/>
          <p:cNvSpPr txBox="1">
            <a:spLocks noGrp="1"/>
          </p:cNvSpPr>
          <p:nvPr>
            <p:ph type="subTitle" idx="7"/>
          </p:nvPr>
        </p:nvSpPr>
        <p:spPr>
          <a:xfrm>
            <a:off x="1357440" y="1075207"/>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SIMPLE</a:t>
            </a:r>
            <a:endParaRPr/>
          </a:p>
        </p:txBody>
      </p:sp>
      <p:sp>
        <p:nvSpPr>
          <p:cNvPr id="1124" name="Google Shape;1124;p36"/>
          <p:cNvSpPr txBox="1">
            <a:spLocks noGrp="1"/>
          </p:cNvSpPr>
          <p:nvPr>
            <p:ph type="subTitle" idx="8"/>
          </p:nvPr>
        </p:nvSpPr>
        <p:spPr>
          <a:xfrm>
            <a:off x="3844677" y="1075225"/>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a:t>
            </a:r>
            <a:endParaRPr/>
          </a:p>
          <a:p>
            <a:pPr marL="0" lvl="0" indent="0" algn="l" rtl="0">
              <a:spcBef>
                <a:spcPts val="0"/>
              </a:spcBef>
              <a:spcAft>
                <a:spcPts val="0"/>
              </a:spcAft>
              <a:buNone/>
            </a:pPr>
            <a:r>
              <a:rPr lang="en"/>
              <a:t>VISUALS</a:t>
            </a:r>
            <a:endParaRPr/>
          </a:p>
        </p:txBody>
      </p:sp>
      <p:sp>
        <p:nvSpPr>
          <p:cNvPr id="1125" name="Google Shape;1125;p36"/>
          <p:cNvSpPr txBox="1">
            <a:spLocks noGrp="1"/>
          </p:cNvSpPr>
          <p:nvPr>
            <p:ph type="subTitle" idx="9"/>
          </p:nvPr>
        </p:nvSpPr>
        <p:spPr>
          <a:xfrm>
            <a:off x="6331915" y="1075225"/>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a:t>
            </a:r>
            <a:endParaRPr/>
          </a:p>
          <a:p>
            <a:pPr marL="0" lvl="0" indent="0" algn="l" rtl="0">
              <a:spcBef>
                <a:spcPts val="0"/>
              </a:spcBef>
              <a:spcAft>
                <a:spcPts val="0"/>
              </a:spcAft>
              <a:buNone/>
            </a:pPr>
            <a:r>
              <a:rPr lang="en"/>
              <a:t>SHORT </a:t>
            </a:r>
            <a:endParaRPr/>
          </a:p>
        </p:txBody>
      </p:sp>
      <p:sp>
        <p:nvSpPr>
          <p:cNvPr id="1126" name="Google Shape;1126;p36"/>
          <p:cNvSpPr txBox="1">
            <a:spLocks noGrp="1"/>
          </p:cNvSpPr>
          <p:nvPr>
            <p:ph type="subTitle" idx="5"/>
          </p:nvPr>
        </p:nvSpPr>
        <p:spPr>
          <a:xfrm>
            <a:off x="6331915" y="1673425"/>
            <a:ext cx="18927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good pitch deck should be concise and clear; avoid trying to cram in too much information</a:t>
            </a:r>
            <a:endParaRPr/>
          </a:p>
        </p:txBody>
      </p:sp>
      <p:sp>
        <p:nvSpPr>
          <p:cNvPr id="1127" name="Google Shape;1127;p36"/>
          <p:cNvSpPr txBox="1">
            <a:spLocks noGrp="1"/>
          </p:cNvSpPr>
          <p:nvPr>
            <p:ph type="subTitle" idx="6"/>
          </p:nvPr>
        </p:nvSpPr>
        <p:spPr>
          <a:xfrm>
            <a:off x="6331915" y="3371825"/>
            <a:ext cx="1892700" cy="11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an overview of your business; focus on key points that get the most important ideas across</a:t>
            </a:r>
            <a:endParaRPr/>
          </a:p>
        </p:txBody>
      </p:sp>
      <p:sp>
        <p:nvSpPr>
          <p:cNvPr id="1128" name="Google Shape;1128;p36"/>
          <p:cNvSpPr txBox="1">
            <a:spLocks noGrp="1"/>
          </p:cNvSpPr>
          <p:nvPr>
            <p:ph type="subTitle" idx="13"/>
          </p:nvPr>
        </p:nvSpPr>
        <p:spPr>
          <a:xfrm>
            <a:off x="1357440" y="2770495"/>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MAKE IT MEMORABLE </a:t>
            </a:r>
            <a:endParaRPr/>
          </a:p>
        </p:txBody>
      </p:sp>
      <p:sp>
        <p:nvSpPr>
          <p:cNvPr id="1129" name="Google Shape;1129;p36"/>
          <p:cNvSpPr txBox="1">
            <a:spLocks noGrp="1"/>
          </p:cNvSpPr>
          <p:nvPr>
            <p:ph type="subTitle" idx="14"/>
          </p:nvPr>
        </p:nvSpPr>
        <p:spPr>
          <a:xfrm>
            <a:off x="3844677" y="2770500"/>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 &amp; ITERATE </a:t>
            </a:r>
            <a:endParaRPr/>
          </a:p>
        </p:txBody>
      </p:sp>
      <p:sp>
        <p:nvSpPr>
          <p:cNvPr id="1130" name="Google Shape;1130;p36"/>
          <p:cNvSpPr txBox="1">
            <a:spLocks noGrp="1"/>
          </p:cNvSpPr>
          <p:nvPr>
            <p:ph type="subTitle" idx="15"/>
          </p:nvPr>
        </p:nvSpPr>
        <p:spPr>
          <a:xfrm>
            <a:off x="6331915" y="2770500"/>
            <a:ext cx="1892700" cy="6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a:t>
            </a:r>
            <a:endParaRPr/>
          </a:p>
          <a:p>
            <a:pPr marL="0" lvl="0" indent="0" algn="l" rtl="0">
              <a:spcBef>
                <a:spcPts val="0"/>
              </a:spcBef>
              <a:spcAft>
                <a:spcPts val="0"/>
              </a:spcAft>
              <a:buNone/>
            </a:pPr>
            <a:r>
              <a:rPr lang="en"/>
              <a:t>POINTS</a:t>
            </a:r>
            <a:endParaRPr/>
          </a:p>
        </p:txBody>
      </p:sp>
      <p:sp>
        <p:nvSpPr>
          <p:cNvPr id="1131" name="Google Shape;1131;p36"/>
          <p:cNvSpPr/>
          <p:nvPr/>
        </p:nvSpPr>
        <p:spPr>
          <a:xfrm>
            <a:off x="5896791" y="1218278"/>
            <a:ext cx="379135" cy="378031"/>
          </a:xfrm>
          <a:custGeom>
            <a:avLst/>
            <a:gdLst/>
            <a:ahLst/>
            <a:cxnLst/>
            <a:rect l="l" t="t" r="r" b="b"/>
            <a:pathLst>
              <a:path w="145" h="144" extrusionOk="0">
                <a:moveTo>
                  <a:pt x="52" y="144"/>
                </a:moveTo>
                <a:cubicBezTo>
                  <a:pt x="38" y="144"/>
                  <a:pt x="25" y="139"/>
                  <a:pt x="15" y="129"/>
                </a:cubicBezTo>
                <a:cubicBezTo>
                  <a:pt x="6" y="120"/>
                  <a:pt x="0" y="107"/>
                  <a:pt x="0" y="93"/>
                </a:cubicBezTo>
                <a:cubicBezTo>
                  <a:pt x="0" y="85"/>
                  <a:pt x="4" y="75"/>
                  <a:pt x="12" y="62"/>
                </a:cubicBezTo>
                <a:cubicBezTo>
                  <a:pt x="18" y="53"/>
                  <a:pt x="25" y="42"/>
                  <a:pt x="33" y="31"/>
                </a:cubicBezTo>
                <a:cubicBezTo>
                  <a:pt x="41" y="21"/>
                  <a:pt x="56" y="20"/>
                  <a:pt x="66" y="27"/>
                </a:cubicBezTo>
                <a:cubicBezTo>
                  <a:pt x="68" y="29"/>
                  <a:pt x="69" y="33"/>
                  <a:pt x="67" y="35"/>
                </a:cubicBezTo>
                <a:cubicBezTo>
                  <a:pt x="65" y="38"/>
                  <a:pt x="61" y="38"/>
                  <a:pt x="59" y="36"/>
                </a:cubicBezTo>
                <a:cubicBezTo>
                  <a:pt x="54" y="32"/>
                  <a:pt x="46" y="33"/>
                  <a:pt x="42" y="38"/>
                </a:cubicBezTo>
                <a:cubicBezTo>
                  <a:pt x="23" y="63"/>
                  <a:pt x="12" y="83"/>
                  <a:pt x="12" y="93"/>
                </a:cubicBezTo>
                <a:cubicBezTo>
                  <a:pt x="12" y="115"/>
                  <a:pt x="30" y="133"/>
                  <a:pt x="52" y="133"/>
                </a:cubicBezTo>
                <a:cubicBezTo>
                  <a:pt x="72" y="133"/>
                  <a:pt x="90" y="117"/>
                  <a:pt x="91" y="96"/>
                </a:cubicBezTo>
                <a:cubicBezTo>
                  <a:pt x="92" y="93"/>
                  <a:pt x="94" y="91"/>
                  <a:pt x="97" y="91"/>
                </a:cubicBezTo>
                <a:cubicBezTo>
                  <a:pt x="101" y="91"/>
                  <a:pt x="103" y="94"/>
                  <a:pt x="103" y="97"/>
                </a:cubicBezTo>
                <a:cubicBezTo>
                  <a:pt x="102" y="110"/>
                  <a:pt x="96" y="122"/>
                  <a:pt x="86" y="131"/>
                </a:cubicBezTo>
                <a:cubicBezTo>
                  <a:pt x="77" y="140"/>
                  <a:pt x="65" y="144"/>
                  <a:pt x="52" y="144"/>
                </a:cubicBezTo>
                <a:close/>
                <a:moveTo>
                  <a:pt x="145" y="47"/>
                </a:moveTo>
                <a:cubicBezTo>
                  <a:pt x="145" y="38"/>
                  <a:pt x="138" y="24"/>
                  <a:pt x="123" y="6"/>
                </a:cubicBezTo>
                <a:cubicBezTo>
                  <a:pt x="120" y="2"/>
                  <a:pt x="115" y="0"/>
                  <a:pt x="110" y="0"/>
                </a:cubicBezTo>
                <a:cubicBezTo>
                  <a:pt x="105" y="0"/>
                  <a:pt x="100" y="2"/>
                  <a:pt x="97" y="6"/>
                </a:cubicBezTo>
                <a:cubicBezTo>
                  <a:pt x="83" y="24"/>
                  <a:pt x="75" y="38"/>
                  <a:pt x="75" y="47"/>
                </a:cubicBezTo>
                <a:cubicBezTo>
                  <a:pt x="75" y="66"/>
                  <a:pt x="91" y="82"/>
                  <a:pt x="110" y="82"/>
                </a:cubicBezTo>
                <a:cubicBezTo>
                  <a:pt x="129" y="82"/>
                  <a:pt x="145" y="66"/>
                  <a:pt x="145" y="47"/>
                </a:cubicBezTo>
                <a:close/>
                <a:moveTo>
                  <a:pt x="114" y="13"/>
                </a:moveTo>
                <a:cubicBezTo>
                  <a:pt x="126" y="29"/>
                  <a:pt x="134" y="41"/>
                  <a:pt x="134" y="47"/>
                </a:cubicBezTo>
                <a:cubicBezTo>
                  <a:pt x="134" y="60"/>
                  <a:pt x="123" y="71"/>
                  <a:pt x="110" y="71"/>
                </a:cubicBezTo>
                <a:cubicBezTo>
                  <a:pt x="97" y="71"/>
                  <a:pt x="87" y="60"/>
                  <a:pt x="87" y="47"/>
                </a:cubicBezTo>
                <a:cubicBezTo>
                  <a:pt x="87" y="41"/>
                  <a:pt x="94" y="29"/>
                  <a:pt x="106" y="13"/>
                </a:cubicBezTo>
                <a:cubicBezTo>
                  <a:pt x="107" y="12"/>
                  <a:pt x="108" y="11"/>
                  <a:pt x="110" y="11"/>
                </a:cubicBezTo>
                <a:cubicBezTo>
                  <a:pt x="112" y="11"/>
                  <a:pt x="113" y="12"/>
                  <a:pt x="114" y="1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6"/>
          <p:cNvSpPr/>
          <p:nvPr/>
        </p:nvSpPr>
        <p:spPr>
          <a:xfrm>
            <a:off x="5896791" y="2912932"/>
            <a:ext cx="379135" cy="378031"/>
          </a:xfrm>
          <a:custGeom>
            <a:avLst/>
            <a:gdLst/>
            <a:ahLst/>
            <a:cxnLst/>
            <a:rect l="l" t="t" r="r" b="b"/>
            <a:pathLst>
              <a:path w="145" h="144" extrusionOk="0">
                <a:moveTo>
                  <a:pt x="140" y="141"/>
                </a:moveTo>
                <a:cubicBezTo>
                  <a:pt x="128" y="143"/>
                  <a:pt x="116" y="144"/>
                  <a:pt x="105" y="144"/>
                </a:cubicBezTo>
                <a:cubicBezTo>
                  <a:pt x="90" y="144"/>
                  <a:pt x="78" y="142"/>
                  <a:pt x="67" y="140"/>
                </a:cubicBezTo>
                <a:cubicBezTo>
                  <a:pt x="62" y="139"/>
                  <a:pt x="57" y="138"/>
                  <a:pt x="52" y="137"/>
                </a:cubicBezTo>
                <a:cubicBezTo>
                  <a:pt x="48" y="137"/>
                  <a:pt x="46" y="134"/>
                  <a:pt x="47" y="131"/>
                </a:cubicBezTo>
                <a:cubicBezTo>
                  <a:pt x="47" y="128"/>
                  <a:pt x="50" y="126"/>
                  <a:pt x="53" y="126"/>
                </a:cubicBezTo>
                <a:cubicBezTo>
                  <a:pt x="59" y="127"/>
                  <a:pt x="64" y="128"/>
                  <a:pt x="69" y="129"/>
                </a:cubicBezTo>
                <a:cubicBezTo>
                  <a:pt x="79" y="131"/>
                  <a:pt x="90" y="133"/>
                  <a:pt x="104" y="133"/>
                </a:cubicBezTo>
                <a:cubicBezTo>
                  <a:pt x="115" y="133"/>
                  <a:pt x="126" y="132"/>
                  <a:pt x="138" y="130"/>
                </a:cubicBezTo>
                <a:cubicBezTo>
                  <a:pt x="141" y="129"/>
                  <a:pt x="144" y="131"/>
                  <a:pt x="145" y="134"/>
                </a:cubicBezTo>
                <a:cubicBezTo>
                  <a:pt x="145" y="137"/>
                  <a:pt x="143" y="140"/>
                  <a:pt x="140" y="141"/>
                </a:cubicBezTo>
                <a:close/>
                <a:moveTo>
                  <a:pt x="31" y="88"/>
                </a:moveTo>
                <a:cubicBezTo>
                  <a:pt x="32" y="88"/>
                  <a:pt x="32" y="88"/>
                  <a:pt x="33" y="88"/>
                </a:cubicBezTo>
                <a:cubicBezTo>
                  <a:pt x="35" y="87"/>
                  <a:pt x="38" y="87"/>
                  <a:pt x="40" y="87"/>
                </a:cubicBezTo>
                <a:cubicBezTo>
                  <a:pt x="46" y="87"/>
                  <a:pt x="53" y="88"/>
                  <a:pt x="60" y="90"/>
                </a:cubicBezTo>
                <a:cubicBezTo>
                  <a:pt x="63" y="90"/>
                  <a:pt x="66" y="88"/>
                  <a:pt x="67" y="85"/>
                </a:cubicBezTo>
                <a:cubicBezTo>
                  <a:pt x="68" y="82"/>
                  <a:pt x="66" y="79"/>
                  <a:pt x="63" y="79"/>
                </a:cubicBezTo>
                <a:cubicBezTo>
                  <a:pt x="54" y="77"/>
                  <a:pt x="47" y="76"/>
                  <a:pt x="41" y="76"/>
                </a:cubicBezTo>
                <a:cubicBezTo>
                  <a:pt x="39" y="76"/>
                  <a:pt x="37" y="76"/>
                  <a:pt x="36" y="76"/>
                </a:cubicBezTo>
                <a:cubicBezTo>
                  <a:pt x="36" y="75"/>
                  <a:pt x="36" y="73"/>
                  <a:pt x="36" y="72"/>
                </a:cubicBezTo>
                <a:cubicBezTo>
                  <a:pt x="36" y="56"/>
                  <a:pt x="42" y="41"/>
                  <a:pt x="54" y="29"/>
                </a:cubicBezTo>
                <a:cubicBezTo>
                  <a:pt x="65" y="18"/>
                  <a:pt x="80" y="11"/>
                  <a:pt x="97" y="11"/>
                </a:cubicBezTo>
                <a:cubicBezTo>
                  <a:pt x="97" y="11"/>
                  <a:pt x="97" y="11"/>
                  <a:pt x="97" y="11"/>
                </a:cubicBezTo>
                <a:cubicBezTo>
                  <a:pt x="100" y="11"/>
                  <a:pt x="104" y="12"/>
                  <a:pt x="108" y="12"/>
                </a:cubicBezTo>
                <a:cubicBezTo>
                  <a:pt x="109" y="13"/>
                  <a:pt x="110" y="14"/>
                  <a:pt x="110" y="14"/>
                </a:cubicBezTo>
                <a:cubicBezTo>
                  <a:pt x="110" y="15"/>
                  <a:pt x="110" y="16"/>
                  <a:pt x="109" y="17"/>
                </a:cubicBezTo>
                <a:cubicBezTo>
                  <a:pt x="93" y="31"/>
                  <a:pt x="84" y="51"/>
                  <a:pt x="84" y="72"/>
                </a:cubicBezTo>
                <a:cubicBezTo>
                  <a:pt x="84" y="91"/>
                  <a:pt x="91" y="108"/>
                  <a:pt x="103" y="122"/>
                </a:cubicBezTo>
                <a:cubicBezTo>
                  <a:pt x="104" y="123"/>
                  <a:pt x="106" y="124"/>
                  <a:pt x="107" y="124"/>
                </a:cubicBezTo>
                <a:cubicBezTo>
                  <a:pt x="109" y="124"/>
                  <a:pt x="110" y="123"/>
                  <a:pt x="111" y="122"/>
                </a:cubicBezTo>
                <a:cubicBezTo>
                  <a:pt x="113" y="120"/>
                  <a:pt x="114" y="116"/>
                  <a:pt x="111" y="114"/>
                </a:cubicBezTo>
                <a:cubicBezTo>
                  <a:pt x="101" y="103"/>
                  <a:pt x="95" y="88"/>
                  <a:pt x="95" y="72"/>
                </a:cubicBezTo>
                <a:cubicBezTo>
                  <a:pt x="95" y="54"/>
                  <a:pt x="103" y="37"/>
                  <a:pt x="116" y="26"/>
                </a:cubicBezTo>
                <a:cubicBezTo>
                  <a:pt x="121" y="22"/>
                  <a:pt x="122" y="17"/>
                  <a:pt x="121" y="11"/>
                </a:cubicBezTo>
                <a:cubicBezTo>
                  <a:pt x="120" y="6"/>
                  <a:pt x="115" y="2"/>
                  <a:pt x="110" y="1"/>
                </a:cubicBezTo>
                <a:cubicBezTo>
                  <a:pt x="106" y="0"/>
                  <a:pt x="101" y="0"/>
                  <a:pt x="97" y="0"/>
                </a:cubicBezTo>
                <a:cubicBezTo>
                  <a:pt x="97" y="0"/>
                  <a:pt x="97" y="0"/>
                  <a:pt x="97" y="0"/>
                </a:cubicBezTo>
                <a:cubicBezTo>
                  <a:pt x="77" y="0"/>
                  <a:pt x="59" y="8"/>
                  <a:pt x="46" y="21"/>
                </a:cubicBezTo>
                <a:cubicBezTo>
                  <a:pt x="32" y="35"/>
                  <a:pt x="24" y="53"/>
                  <a:pt x="24" y="72"/>
                </a:cubicBezTo>
                <a:cubicBezTo>
                  <a:pt x="24" y="75"/>
                  <a:pt x="25" y="79"/>
                  <a:pt x="25" y="83"/>
                </a:cubicBezTo>
                <a:cubicBezTo>
                  <a:pt x="26" y="86"/>
                  <a:pt x="28" y="88"/>
                  <a:pt x="31" y="88"/>
                </a:cubicBezTo>
                <a:close/>
                <a:moveTo>
                  <a:pt x="75" y="116"/>
                </a:moveTo>
                <a:cubicBezTo>
                  <a:pt x="76" y="116"/>
                  <a:pt x="76" y="117"/>
                  <a:pt x="76" y="117"/>
                </a:cubicBezTo>
                <a:cubicBezTo>
                  <a:pt x="79" y="117"/>
                  <a:pt x="81" y="115"/>
                  <a:pt x="82" y="112"/>
                </a:cubicBezTo>
                <a:cubicBezTo>
                  <a:pt x="82" y="109"/>
                  <a:pt x="80" y="106"/>
                  <a:pt x="77" y="105"/>
                </a:cubicBezTo>
                <a:cubicBezTo>
                  <a:pt x="75" y="105"/>
                  <a:pt x="73" y="104"/>
                  <a:pt x="70" y="104"/>
                </a:cubicBezTo>
                <a:cubicBezTo>
                  <a:pt x="61" y="102"/>
                  <a:pt x="52" y="100"/>
                  <a:pt x="41" y="100"/>
                </a:cubicBezTo>
                <a:cubicBezTo>
                  <a:pt x="30" y="100"/>
                  <a:pt x="18" y="101"/>
                  <a:pt x="4" y="105"/>
                </a:cubicBezTo>
                <a:cubicBezTo>
                  <a:pt x="1" y="106"/>
                  <a:pt x="0" y="109"/>
                  <a:pt x="1" y="112"/>
                </a:cubicBezTo>
                <a:cubicBezTo>
                  <a:pt x="1" y="115"/>
                  <a:pt x="5" y="117"/>
                  <a:pt x="8" y="116"/>
                </a:cubicBezTo>
                <a:cubicBezTo>
                  <a:pt x="20" y="113"/>
                  <a:pt x="30" y="111"/>
                  <a:pt x="40" y="111"/>
                </a:cubicBezTo>
                <a:cubicBezTo>
                  <a:pt x="50" y="111"/>
                  <a:pt x="59" y="113"/>
                  <a:pt x="68" y="115"/>
                </a:cubicBezTo>
                <a:cubicBezTo>
                  <a:pt x="70" y="115"/>
                  <a:pt x="73" y="116"/>
                  <a:pt x="75" y="116"/>
                </a:cubicBezTo>
                <a:close/>
                <a:moveTo>
                  <a:pt x="6" y="141"/>
                </a:moveTo>
                <a:cubicBezTo>
                  <a:pt x="4" y="141"/>
                  <a:pt x="1" y="140"/>
                  <a:pt x="1" y="137"/>
                </a:cubicBezTo>
                <a:cubicBezTo>
                  <a:pt x="0" y="134"/>
                  <a:pt x="1" y="131"/>
                  <a:pt x="4" y="130"/>
                </a:cubicBezTo>
                <a:cubicBezTo>
                  <a:pt x="11" y="128"/>
                  <a:pt x="17" y="127"/>
                  <a:pt x="24" y="126"/>
                </a:cubicBezTo>
                <a:cubicBezTo>
                  <a:pt x="27" y="126"/>
                  <a:pt x="30" y="128"/>
                  <a:pt x="30" y="131"/>
                </a:cubicBezTo>
                <a:cubicBezTo>
                  <a:pt x="30" y="134"/>
                  <a:pt x="28" y="137"/>
                  <a:pt x="25" y="137"/>
                </a:cubicBezTo>
                <a:cubicBezTo>
                  <a:pt x="20" y="138"/>
                  <a:pt x="14" y="139"/>
                  <a:pt x="8" y="141"/>
                </a:cubicBezTo>
                <a:cubicBezTo>
                  <a:pt x="7" y="141"/>
                  <a:pt x="7" y="141"/>
                  <a:pt x="6" y="141"/>
                </a:cubicBezTo>
                <a:close/>
                <a:moveTo>
                  <a:pt x="20" y="15"/>
                </a:moveTo>
                <a:cubicBezTo>
                  <a:pt x="20" y="19"/>
                  <a:pt x="23" y="22"/>
                  <a:pt x="27" y="22"/>
                </a:cubicBezTo>
                <a:cubicBezTo>
                  <a:pt x="31" y="22"/>
                  <a:pt x="34" y="19"/>
                  <a:pt x="34" y="15"/>
                </a:cubicBezTo>
                <a:cubicBezTo>
                  <a:pt x="34" y="11"/>
                  <a:pt x="31" y="8"/>
                  <a:pt x="27" y="8"/>
                </a:cubicBezTo>
                <a:cubicBezTo>
                  <a:pt x="23" y="8"/>
                  <a:pt x="20" y="11"/>
                  <a:pt x="20" y="15"/>
                </a:cubicBezTo>
                <a:close/>
                <a:moveTo>
                  <a:pt x="131" y="96"/>
                </a:moveTo>
                <a:cubicBezTo>
                  <a:pt x="131" y="100"/>
                  <a:pt x="134" y="103"/>
                  <a:pt x="138" y="103"/>
                </a:cubicBezTo>
                <a:cubicBezTo>
                  <a:pt x="142" y="103"/>
                  <a:pt x="145" y="100"/>
                  <a:pt x="145" y="96"/>
                </a:cubicBezTo>
                <a:cubicBezTo>
                  <a:pt x="145" y="92"/>
                  <a:pt x="142" y="89"/>
                  <a:pt x="138" y="89"/>
                </a:cubicBezTo>
                <a:cubicBezTo>
                  <a:pt x="134" y="89"/>
                  <a:pt x="131" y="92"/>
                  <a:pt x="131" y="96"/>
                </a:cubicBezTo>
                <a:close/>
                <a:moveTo>
                  <a:pt x="114" y="58"/>
                </a:moveTo>
                <a:cubicBezTo>
                  <a:pt x="114" y="61"/>
                  <a:pt x="118" y="65"/>
                  <a:pt x="121" y="65"/>
                </a:cubicBezTo>
                <a:cubicBezTo>
                  <a:pt x="125" y="65"/>
                  <a:pt x="128" y="61"/>
                  <a:pt x="128" y="58"/>
                </a:cubicBezTo>
                <a:cubicBezTo>
                  <a:pt x="128" y="54"/>
                  <a:pt x="125" y="51"/>
                  <a:pt x="121" y="51"/>
                </a:cubicBezTo>
                <a:cubicBezTo>
                  <a:pt x="118" y="51"/>
                  <a:pt x="114" y="54"/>
                  <a:pt x="114" y="58"/>
                </a:cubicBezTo>
                <a:close/>
                <a:moveTo>
                  <a:pt x="0" y="52"/>
                </a:moveTo>
                <a:cubicBezTo>
                  <a:pt x="0" y="56"/>
                  <a:pt x="4" y="59"/>
                  <a:pt x="7" y="59"/>
                </a:cubicBezTo>
                <a:cubicBezTo>
                  <a:pt x="11" y="59"/>
                  <a:pt x="14" y="56"/>
                  <a:pt x="14" y="52"/>
                </a:cubicBezTo>
                <a:cubicBezTo>
                  <a:pt x="14" y="48"/>
                  <a:pt x="11" y="45"/>
                  <a:pt x="7" y="45"/>
                </a:cubicBezTo>
                <a:cubicBezTo>
                  <a:pt x="4" y="45"/>
                  <a:pt x="0" y="48"/>
                  <a:pt x="0" y="5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36"/>
          <p:cNvSpPr/>
          <p:nvPr/>
        </p:nvSpPr>
        <p:spPr>
          <a:xfrm>
            <a:off x="3402537" y="1218278"/>
            <a:ext cx="379135" cy="378031"/>
          </a:xfrm>
          <a:custGeom>
            <a:avLst/>
            <a:gdLst/>
            <a:ahLst/>
            <a:cxnLst/>
            <a:rect l="l" t="t" r="r" b="b"/>
            <a:pathLst>
              <a:path w="145" h="144" extrusionOk="0">
                <a:moveTo>
                  <a:pt x="89" y="144"/>
                </a:moveTo>
                <a:cubicBezTo>
                  <a:pt x="6" y="144"/>
                  <a:pt x="6" y="144"/>
                  <a:pt x="6" y="144"/>
                </a:cubicBezTo>
                <a:cubicBezTo>
                  <a:pt x="3" y="144"/>
                  <a:pt x="1" y="142"/>
                  <a:pt x="0" y="139"/>
                </a:cubicBezTo>
                <a:cubicBezTo>
                  <a:pt x="0" y="136"/>
                  <a:pt x="3" y="133"/>
                  <a:pt x="6" y="133"/>
                </a:cubicBezTo>
                <a:cubicBezTo>
                  <a:pt x="89" y="133"/>
                  <a:pt x="89" y="133"/>
                  <a:pt x="89" y="133"/>
                </a:cubicBezTo>
                <a:cubicBezTo>
                  <a:pt x="92" y="133"/>
                  <a:pt x="94" y="132"/>
                  <a:pt x="96" y="130"/>
                </a:cubicBezTo>
                <a:cubicBezTo>
                  <a:pt x="98" y="127"/>
                  <a:pt x="98" y="124"/>
                  <a:pt x="96" y="122"/>
                </a:cubicBezTo>
                <a:cubicBezTo>
                  <a:pt x="43" y="16"/>
                  <a:pt x="43" y="16"/>
                  <a:pt x="43" y="16"/>
                </a:cubicBezTo>
                <a:cubicBezTo>
                  <a:pt x="41" y="13"/>
                  <a:pt x="39" y="11"/>
                  <a:pt x="35" y="11"/>
                </a:cubicBezTo>
                <a:cubicBezTo>
                  <a:pt x="35" y="11"/>
                  <a:pt x="35" y="11"/>
                  <a:pt x="35" y="11"/>
                </a:cubicBezTo>
                <a:cubicBezTo>
                  <a:pt x="32" y="11"/>
                  <a:pt x="30" y="13"/>
                  <a:pt x="28" y="16"/>
                </a:cubicBezTo>
                <a:cubicBezTo>
                  <a:pt x="13" y="46"/>
                  <a:pt x="13" y="46"/>
                  <a:pt x="13" y="46"/>
                </a:cubicBezTo>
                <a:cubicBezTo>
                  <a:pt x="11" y="49"/>
                  <a:pt x="11" y="53"/>
                  <a:pt x="13" y="56"/>
                </a:cubicBezTo>
                <a:cubicBezTo>
                  <a:pt x="21" y="73"/>
                  <a:pt x="21" y="73"/>
                  <a:pt x="21" y="73"/>
                </a:cubicBezTo>
                <a:cubicBezTo>
                  <a:pt x="35" y="47"/>
                  <a:pt x="35" y="47"/>
                  <a:pt x="35" y="47"/>
                </a:cubicBezTo>
                <a:cubicBezTo>
                  <a:pt x="36" y="45"/>
                  <a:pt x="38" y="43"/>
                  <a:pt x="40" y="43"/>
                </a:cubicBezTo>
                <a:cubicBezTo>
                  <a:pt x="42" y="43"/>
                  <a:pt x="44" y="45"/>
                  <a:pt x="45" y="46"/>
                </a:cubicBezTo>
                <a:cubicBezTo>
                  <a:pt x="57" y="68"/>
                  <a:pt x="57" y="68"/>
                  <a:pt x="57" y="68"/>
                </a:cubicBezTo>
                <a:cubicBezTo>
                  <a:pt x="58" y="71"/>
                  <a:pt x="57" y="74"/>
                  <a:pt x="55" y="76"/>
                </a:cubicBezTo>
                <a:cubicBezTo>
                  <a:pt x="52" y="78"/>
                  <a:pt x="48" y="77"/>
                  <a:pt x="47" y="74"/>
                </a:cubicBezTo>
                <a:cubicBezTo>
                  <a:pt x="40" y="61"/>
                  <a:pt x="40" y="61"/>
                  <a:pt x="40" y="61"/>
                </a:cubicBezTo>
                <a:cubicBezTo>
                  <a:pt x="26" y="89"/>
                  <a:pt x="26" y="89"/>
                  <a:pt x="26" y="89"/>
                </a:cubicBezTo>
                <a:cubicBezTo>
                  <a:pt x="25" y="91"/>
                  <a:pt x="23" y="92"/>
                  <a:pt x="21" y="92"/>
                </a:cubicBezTo>
                <a:cubicBezTo>
                  <a:pt x="21" y="92"/>
                  <a:pt x="21" y="92"/>
                  <a:pt x="21" y="92"/>
                </a:cubicBezTo>
                <a:cubicBezTo>
                  <a:pt x="19" y="92"/>
                  <a:pt x="17" y="91"/>
                  <a:pt x="16" y="89"/>
                </a:cubicBezTo>
                <a:cubicBezTo>
                  <a:pt x="3" y="60"/>
                  <a:pt x="3" y="60"/>
                  <a:pt x="3" y="60"/>
                </a:cubicBezTo>
                <a:cubicBezTo>
                  <a:pt x="0" y="54"/>
                  <a:pt x="0" y="47"/>
                  <a:pt x="3" y="41"/>
                </a:cubicBezTo>
                <a:cubicBezTo>
                  <a:pt x="18" y="11"/>
                  <a:pt x="18" y="11"/>
                  <a:pt x="18" y="11"/>
                </a:cubicBezTo>
                <a:cubicBezTo>
                  <a:pt x="21" y="4"/>
                  <a:pt x="28" y="0"/>
                  <a:pt x="35" y="0"/>
                </a:cubicBezTo>
                <a:cubicBezTo>
                  <a:pt x="35" y="0"/>
                  <a:pt x="35" y="0"/>
                  <a:pt x="35" y="0"/>
                </a:cubicBezTo>
                <a:cubicBezTo>
                  <a:pt x="43" y="0"/>
                  <a:pt x="50" y="4"/>
                  <a:pt x="53" y="11"/>
                </a:cubicBezTo>
                <a:cubicBezTo>
                  <a:pt x="107" y="117"/>
                  <a:pt x="107" y="117"/>
                  <a:pt x="107" y="117"/>
                </a:cubicBezTo>
                <a:cubicBezTo>
                  <a:pt x="110" y="123"/>
                  <a:pt x="109" y="130"/>
                  <a:pt x="106" y="135"/>
                </a:cubicBezTo>
                <a:cubicBezTo>
                  <a:pt x="102" y="141"/>
                  <a:pt x="96" y="144"/>
                  <a:pt x="89" y="144"/>
                </a:cubicBezTo>
                <a:close/>
                <a:moveTo>
                  <a:pt x="138" y="41"/>
                </a:moveTo>
                <a:cubicBezTo>
                  <a:pt x="134" y="41"/>
                  <a:pt x="131" y="44"/>
                  <a:pt x="131" y="48"/>
                </a:cubicBezTo>
                <a:cubicBezTo>
                  <a:pt x="131" y="52"/>
                  <a:pt x="134" y="55"/>
                  <a:pt x="138" y="55"/>
                </a:cubicBezTo>
                <a:cubicBezTo>
                  <a:pt x="142" y="55"/>
                  <a:pt x="145" y="52"/>
                  <a:pt x="145" y="48"/>
                </a:cubicBezTo>
                <a:cubicBezTo>
                  <a:pt x="145" y="44"/>
                  <a:pt x="142" y="41"/>
                  <a:pt x="138" y="41"/>
                </a:cubicBezTo>
                <a:close/>
                <a:moveTo>
                  <a:pt x="112" y="34"/>
                </a:moveTo>
                <a:cubicBezTo>
                  <a:pt x="108" y="34"/>
                  <a:pt x="105" y="37"/>
                  <a:pt x="105" y="41"/>
                </a:cubicBezTo>
                <a:cubicBezTo>
                  <a:pt x="105" y="45"/>
                  <a:pt x="108" y="48"/>
                  <a:pt x="112" y="48"/>
                </a:cubicBezTo>
                <a:cubicBezTo>
                  <a:pt x="116" y="48"/>
                  <a:pt x="119" y="45"/>
                  <a:pt x="119" y="41"/>
                </a:cubicBezTo>
                <a:cubicBezTo>
                  <a:pt x="119" y="37"/>
                  <a:pt x="116" y="34"/>
                  <a:pt x="112" y="34"/>
                </a:cubicBezTo>
                <a:close/>
                <a:moveTo>
                  <a:pt x="138" y="116"/>
                </a:moveTo>
                <a:cubicBezTo>
                  <a:pt x="134" y="116"/>
                  <a:pt x="131" y="119"/>
                  <a:pt x="131" y="123"/>
                </a:cubicBezTo>
                <a:cubicBezTo>
                  <a:pt x="131" y="127"/>
                  <a:pt x="134" y="130"/>
                  <a:pt x="138" y="130"/>
                </a:cubicBezTo>
                <a:cubicBezTo>
                  <a:pt x="142" y="130"/>
                  <a:pt x="145" y="127"/>
                  <a:pt x="145" y="123"/>
                </a:cubicBezTo>
                <a:cubicBezTo>
                  <a:pt x="145" y="119"/>
                  <a:pt x="142" y="116"/>
                  <a:pt x="138" y="116"/>
                </a:cubicBezTo>
                <a:close/>
                <a:moveTo>
                  <a:pt x="125" y="104"/>
                </a:moveTo>
                <a:cubicBezTo>
                  <a:pt x="118" y="104"/>
                  <a:pt x="111" y="100"/>
                  <a:pt x="108" y="94"/>
                </a:cubicBezTo>
                <a:cubicBezTo>
                  <a:pt x="108" y="94"/>
                  <a:pt x="108" y="94"/>
                  <a:pt x="108" y="94"/>
                </a:cubicBezTo>
                <a:cubicBezTo>
                  <a:pt x="90" y="60"/>
                  <a:pt x="90" y="60"/>
                  <a:pt x="90" y="60"/>
                </a:cubicBezTo>
                <a:cubicBezTo>
                  <a:pt x="89" y="57"/>
                  <a:pt x="90" y="54"/>
                  <a:pt x="93" y="52"/>
                </a:cubicBezTo>
                <a:cubicBezTo>
                  <a:pt x="96" y="51"/>
                  <a:pt x="99" y="52"/>
                  <a:pt x="100" y="55"/>
                </a:cubicBezTo>
                <a:cubicBezTo>
                  <a:pt x="118" y="89"/>
                  <a:pt x="118" y="89"/>
                  <a:pt x="118" y="89"/>
                </a:cubicBezTo>
                <a:cubicBezTo>
                  <a:pt x="119" y="91"/>
                  <a:pt x="122" y="93"/>
                  <a:pt x="125" y="93"/>
                </a:cubicBezTo>
                <a:cubicBezTo>
                  <a:pt x="130" y="93"/>
                  <a:pt x="134" y="89"/>
                  <a:pt x="134" y="85"/>
                </a:cubicBezTo>
                <a:cubicBezTo>
                  <a:pt x="134" y="80"/>
                  <a:pt x="130" y="76"/>
                  <a:pt x="125" y="76"/>
                </a:cubicBezTo>
                <a:cubicBezTo>
                  <a:pt x="122" y="76"/>
                  <a:pt x="119" y="74"/>
                  <a:pt x="119" y="71"/>
                </a:cubicBezTo>
                <a:cubicBezTo>
                  <a:pt x="119" y="67"/>
                  <a:pt x="122" y="65"/>
                  <a:pt x="125" y="65"/>
                </a:cubicBezTo>
                <a:cubicBezTo>
                  <a:pt x="136" y="65"/>
                  <a:pt x="145" y="74"/>
                  <a:pt x="145" y="85"/>
                </a:cubicBezTo>
                <a:cubicBezTo>
                  <a:pt x="145" y="96"/>
                  <a:pt x="136" y="104"/>
                  <a:pt x="125" y="104"/>
                </a:cubicBezTo>
                <a:close/>
                <a:moveTo>
                  <a:pt x="89" y="44"/>
                </a:moveTo>
                <a:cubicBezTo>
                  <a:pt x="92" y="43"/>
                  <a:pt x="93" y="39"/>
                  <a:pt x="91" y="37"/>
                </a:cubicBezTo>
                <a:cubicBezTo>
                  <a:pt x="85" y="25"/>
                  <a:pt x="85" y="25"/>
                  <a:pt x="85" y="25"/>
                </a:cubicBezTo>
                <a:cubicBezTo>
                  <a:pt x="84" y="22"/>
                  <a:pt x="81" y="21"/>
                  <a:pt x="78" y="22"/>
                </a:cubicBezTo>
                <a:cubicBezTo>
                  <a:pt x="75" y="24"/>
                  <a:pt x="74" y="27"/>
                  <a:pt x="75" y="30"/>
                </a:cubicBezTo>
                <a:cubicBezTo>
                  <a:pt x="81" y="42"/>
                  <a:pt x="81" y="42"/>
                  <a:pt x="81" y="42"/>
                </a:cubicBezTo>
                <a:cubicBezTo>
                  <a:pt x="82" y="44"/>
                  <a:pt x="84" y="45"/>
                  <a:pt x="86" y="45"/>
                </a:cubicBezTo>
                <a:cubicBezTo>
                  <a:pt x="87" y="45"/>
                  <a:pt x="88" y="45"/>
                  <a:pt x="89" y="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36"/>
          <p:cNvSpPr/>
          <p:nvPr/>
        </p:nvSpPr>
        <p:spPr>
          <a:xfrm>
            <a:off x="919385" y="2912932"/>
            <a:ext cx="379135" cy="378031"/>
          </a:xfrm>
          <a:custGeom>
            <a:avLst/>
            <a:gdLst/>
            <a:ahLst/>
            <a:cxnLst/>
            <a:rect l="l" t="t" r="r" b="b"/>
            <a:pathLst>
              <a:path w="145" h="144" extrusionOk="0">
                <a:moveTo>
                  <a:pt x="99" y="129"/>
                </a:moveTo>
                <a:cubicBezTo>
                  <a:pt x="96" y="129"/>
                  <a:pt x="93" y="127"/>
                  <a:pt x="93" y="124"/>
                </a:cubicBezTo>
                <a:cubicBezTo>
                  <a:pt x="93" y="120"/>
                  <a:pt x="96" y="118"/>
                  <a:pt x="99" y="118"/>
                </a:cubicBezTo>
                <a:cubicBezTo>
                  <a:pt x="105" y="118"/>
                  <a:pt x="110" y="113"/>
                  <a:pt x="110" y="107"/>
                </a:cubicBezTo>
                <a:cubicBezTo>
                  <a:pt x="110" y="103"/>
                  <a:pt x="108" y="99"/>
                  <a:pt x="104" y="97"/>
                </a:cubicBezTo>
                <a:cubicBezTo>
                  <a:pt x="102" y="95"/>
                  <a:pt x="100" y="92"/>
                  <a:pt x="101" y="90"/>
                </a:cubicBezTo>
                <a:cubicBezTo>
                  <a:pt x="102" y="88"/>
                  <a:pt x="103" y="86"/>
                  <a:pt x="103" y="84"/>
                </a:cubicBezTo>
                <a:cubicBezTo>
                  <a:pt x="103" y="76"/>
                  <a:pt x="96" y="70"/>
                  <a:pt x="88" y="70"/>
                </a:cubicBezTo>
                <a:cubicBezTo>
                  <a:pt x="88" y="70"/>
                  <a:pt x="86" y="70"/>
                  <a:pt x="86" y="70"/>
                </a:cubicBezTo>
                <a:cubicBezTo>
                  <a:pt x="83" y="70"/>
                  <a:pt x="80" y="68"/>
                  <a:pt x="80" y="65"/>
                </a:cubicBezTo>
                <a:cubicBezTo>
                  <a:pt x="78" y="56"/>
                  <a:pt x="70" y="49"/>
                  <a:pt x="60" y="49"/>
                </a:cubicBezTo>
                <a:cubicBezTo>
                  <a:pt x="50" y="49"/>
                  <a:pt x="41" y="57"/>
                  <a:pt x="41" y="67"/>
                </a:cubicBezTo>
                <a:cubicBezTo>
                  <a:pt x="41" y="69"/>
                  <a:pt x="40" y="70"/>
                  <a:pt x="39" y="71"/>
                </a:cubicBezTo>
                <a:cubicBezTo>
                  <a:pt x="38" y="72"/>
                  <a:pt x="37" y="73"/>
                  <a:pt x="35" y="73"/>
                </a:cubicBezTo>
                <a:cubicBezTo>
                  <a:pt x="35" y="73"/>
                  <a:pt x="34" y="73"/>
                  <a:pt x="34" y="73"/>
                </a:cubicBezTo>
                <a:cubicBezTo>
                  <a:pt x="22" y="73"/>
                  <a:pt x="12" y="83"/>
                  <a:pt x="12" y="95"/>
                </a:cubicBezTo>
                <a:cubicBezTo>
                  <a:pt x="12" y="108"/>
                  <a:pt x="22" y="118"/>
                  <a:pt x="34" y="118"/>
                </a:cubicBezTo>
                <a:cubicBezTo>
                  <a:pt x="37" y="118"/>
                  <a:pt x="40" y="120"/>
                  <a:pt x="40" y="124"/>
                </a:cubicBezTo>
                <a:cubicBezTo>
                  <a:pt x="40" y="127"/>
                  <a:pt x="37" y="129"/>
                  <a:pt x="34" y="129"/>
                </a:cubicBezTo>
                <a:cubicBezTo>
                  <a:pt x="25" y="129"/>
                  <a:pt x="16" y="126"/>
                  <a:pt x="10" y="119"/>
                </a:cubicBezTo>
                <a:cubicBezTo>
                  <a:pt x="4" y="113"/>
                  <a:pt x="0" y="104"/>
                  <a:pt x="0" y="95"/>
                </a:cubicBezTo>
                <a:cubicBezTo>
                  <a:pt x="0" y="78"/>
                  <a:pt x="13" y="64"/>
                  <a:pt x="30" y="62"/>
                </a:cubicBezTo>
                <a:cubicBezTo>
                  <a:pt x="33" y="48"/>
                  <a:pt x="46" y="38"/>
                  <a:pt x="60" y="38"/>
                </a:cubicBezTo>
                <a:cubicBezTo>
                  <a:pt x="68" y="38"/>
                  <a:pt x="75" y="40"/>
                  <a:pt x="80" y="45"/>
                </a:cubicBezTo>
                <a:cubicBezTo>
                  <a:pt x="85" y="49"/>
                  <a:pt x="88" y="53"/>
                  <a:pt x="90" y="58"/>
                </a:cubicBezTo>
                <a:cubicBezTo>
                  <a:pt x="103" y="59"/>
                  <a:pt x="114" y="71"/>
                  <a:pt x="114" y="84"/>
                </a:cubicBezTo>
                <a:cubicBezTo>
                  <a:pt x="114" y="86"/>
                  <a:pt x="114" y="88"/>
                  <a:pt x="113" y="89"/>
                </a:cubicBezTo>
                <a:cubicBezTo>
                  <a:pt x="118" y="94"/>
                  <a:pt x="121" y="100"/>
                  <a:pt x="121" y="107"/>
                </a:cubicBezTo>
                <a:cubicBezTo>
                  <a:pt x="121" y="113"/>
                  <a:pt x="119" y="118"/>
                  <a:pt x="115" y="123"/>
                </a:cubicBezTo>
                <a:cubicBezTo>
                  <a:pt x="111" y="127"/>
                  <a:pt x="105" y="129"/>
                  <a:pt x="99" y="129"/>
                </a:cubicBezTo>
                <a:close/>
                <a:moveTo>
                  <a:pt x="100" y="12"/>
                </a:moveTo>
                <a:cubicBezTo>
                  <a:pt x="100" y="6"/>
                  <a:pt x="100" y="6"/>
                  <a:pt x="100" y="6"/>
                </a:cubicBezTo>
                <a:cubicBezTo>
                  <a:pt x="100" y="3"/>
                  <a:pt x="98" y="0"/>
                  <a:pt x="95" y="0"/>
                </a:cubicBezTo>
                <a:cubicBezTo>
                  <a:pt x="92" y="0"/>
                  <a:pt x="89" y="2"/>
                  <a:pt x="89" y="6"/>
                </a:cubicBezTo>
                <a:cubicBezTo>
                  <a:pt x="89" y="12"/>
                  <a:pt x="89" y="12"/>
                  <a:pt x="89" y="12"/>
                </a:cubicBezTo>
                <a:cubicBezTo>
                  <a:pt x="89" y="15"/>
                  <a:pt x="91" y="18"/>
                  <a:pt x="94" y="18"/>
                </a:cubicBezTo>
                <a:cubicBezTo>
                  <a:pt x="97" y="18"/>
                  <a:pt x="100" y="16"/>
                  <a:pt x="100" y="12"/>
                </a:cubicBezTo>
                <a:close/>
                <a:moveTo>
                  <a:pt x="134" y="46"/>
                </a:moveTo>
                <a:cubicBezTo>
                  <a:pt x="141" y="44"/>
                  <a:pt x="141" y="44"/>
                  <a:pt x="141" y="44"/>
                </a:cubicBezTo>
                <a:cubicBezTo>
                  <a:pt x="144" y="43"/>
                  <a:pt x="145" y="40"/>
                  <a:pt x="145" y="37"/>
                </a:cubicBezTo>
                <a:cubicBezTo>
                  <a:pt x="144" y="34"/>
                  <a:pt x="140" y="32"/>
                  <a:pt x="138" y="33"/>
                </a:cubicBezTo>
                <a:cubicBezTo>
                  <a:pt x="131" y="35"/>
                  <a:pt x="131" y="35"/>
                  <a:pt x="131" y="35"/>
                </a:cubicBezTo>
                <a:cubicBezTo>
                  <a:pt x="128" y="36"/>
                  <a:pt x="126" y="39"/>
                  <a:pt x="127" y="42"/>
                </a:cubicBezTo>
                <a:cubicBezTo>
                  <a:pt x="128" y="44"/>
                  <a:pt x="130" y="46"/>
                  <a:pt x="133" y="46"/>
                </a:cubicBezTo>
                <a:cubicBezTo>
                  <a:pt x="133" y="46"/>
                  <a:pt x="134" y="46"/>
                  <a:pt x="134" y="46"/>
                </a:cubicBezTo>
                <a:close/>
                <a:moveTo>
                  <a:pt x="123" y="24"/>
                </a:moveTo>
                <a:cubicBezTo>
                  <a:pt x="127" y="18"/>
                  <a:pt x="127" y="18"/>
                  <a:pt x="127" y="18"/>
                </a:cubicBezTo>
                <a:cubicBezTo>
                  <a:pt x="129" y="16"/>
                  <a:pt x="128" y="12"/>
                  <a:pt x="126" y="11"/>
                </a:cubicBezTo>
                <a:cubicBezTo>
                  <a:pt x="124" y="9"/>
                  <a:pt x="120" y="9"/>
                  <a:pt x="118" y="11"/>
                </a:cubicBezTo>
                <a:cubicBezTo>
                  <a:pt x="114" y="17"/>
                  <a:pt x="114" y="17"/>
                  <a:pt x="114" y="17"/>
                </a:cubicBezTo>
                <a:cubicBezTo>
                  <a:pt x="112" y="19"/>
                  <a:pt x="112" y="23"/>
                  <a:pt x="115" y="25"/>
                </a:cubicBezTo>
                <a:cubicBezTo>
                  <a:pt x="116" y="26"/>
                  <a:pt x="117" y="26"/>
                  <a:pt x="118" y="26"/>
                </a:cubicBezTo>
                <a:cubicBezTo>
                  <a:pt x="120" y="26"/>
                  <a:pt x="122" y="25"/>
                  <a:pt x="123" y="24"/>
                </a:cubicBezTo>
                <a:close/>
                <a:moveTo>
                  <a:pt x="75" y="24"/>
                </a:moveTo>
                <a:cubicBezTo>
                  <a:pt x="78" y="22"/>
                  <a:pt x="78" y="19"/>
                  <a:pt x="76" y="16"/>
                </a:cubicBezTo>
                <a:cubicBezTo>
                  <a:pt x="72" y="10"/>
                  <a:pt x="72" y="10"/>
                  <a:pt x="72" y="10"/>
                </a:cubicBezTo>
                <a:cubicBezTo>
                  <a:pt x="70" y="8"/>
                  <a:pt x="67" y="7"/>
                  <a:pt x="64" y="9"/>
                </a:cubicBezTo>
                <a:cubicBezTo>
                  <a:pt x="62" y="11"/>
                  <a:pt x="61" y="15"/>
                  <a:pt x="63" y="17"/>
                </a:cubicBezTo>
                <a:cubicBezTo>
                  <a:pt x="67" y="23"/>
                  <a:pt x="67" y="23"/>
                  <a:pt x="67" y="23"/>
                </a:cubicBezTo>
                <a:cubicBezTo>
                  <a:pt x="68" y="24"/>
                  <a:pt x="70" y="25"/>
                  <a:pt x="72" y="25"/>
                </a:cubicBezTo>
                <a:cubicBezTo>
                  <a:pt x="73" y="25"/>
                  <a:pt x="74" y="25"/>
                  <a:pt x="75" y="24"/>
                </a:cubicBezTo>
                <a:close/>
                <a:moveTo>
                  <a:pt x="145" y="68"/>
                </a:moveTo>
                <a:cubicBezTo>
                  <a:pt x="145" y="65"/>
                  <a:pt x="144" y="62"/>
                  <a:pt x="141" y="61"/>
                </a:cubicBezTo>
                <a:cubicBezTo>
                  <a:pt x="134" y="59"/>
                  <a:pt x="134" y="59"/>
                  <a:pt x="134" y="59"/>
                </a:cubicBezTo>
                <a:cubicBezTo>
                  <a:pt x="131" y="58"/>
                  <a:pt x="128" y="59"/>
                  <a:pt x="127" y="62"/>
                </a:cubicBezTo>
                <a:cubicBezTo>
                  <a:pt x="126" y="65"/>
                  <a:pt x="128" y="69"/>
                  <a:pt x="131" y="69"/>
                </a:cubicBezTo>
                <a:cubicBezTo>
                  <a:pt x="138" y="71"/>
                  <a:pt x="138" y="71"/>
                  <a:pt x="138" y="71"/>
                </a:cubicBezTo>
                <a:cubicBezTo>
                  <a:pt x="138" y="72"/>
                  <a:pt x="139" y="72"/>
                  <a:pt x="139" y="72"/>
                </a:cubicBezTo>
                <a:cubicBezTo>
                  <a:pt x="142" y="72"/>
                  <a:pt x="144" y="70"/>
                  <a:pt x="145" y="68"/>
                </a:cubicBezTo>
                <a:close/>
                <a:moveTo>
                  <a:pt x="60" y="144"/>
                </a:moveTo>
                <a:cubicBezTo>
                  <a:pt x="58" y="144"/>
                  <a:pt x="57" y="144"/>
                  <a:pt x="56" y="143"/>
                </a:cubicBezTo>
                <a:cubicBezTo>
                  <a:pt x="53" y="141"/>
                  <a:pt x="53" y="137"/>
                  <a:pt x="56" y="135"/>
                </a:cubicBezTo>
                <a:cubicBezTo>
                  <a:pt x="70" y="121"/>
                  <a:pt x="70" y="121"/>
                  <a:pt x="70" y="121"/>
                </a:cubicBezTo>
                <a:cubicBezTo>
                  <a:pt x="57" y="121"/>
                  <a:pt x="57" y="121"/>
                  <a:pt x="57" y="121"/>
                </a:cubicBezTo>
                <a:cubicBezTo>
                  <a:pt x="53" y="121"/>
                  <a:pt x="49" y="118"/>
                  <a:pt x="48" y="114"/>
                </a:cubicBezTo>
                <a:cubicBezTo>
                  <a:pt x="46" y="110"/>
                  <a:pt x="47" y="106"/>
                  <a:pt x="50" y="103"/>
                </a:cubicBezTo>
                <a:cubicBezTo>
                  <a:pt x="66" y="87"/>
                  <a:pt x="66" y="87"/>
                  <a:pt x="66" y="87"/>
                </a:cubicBezTo>
                <a:cubicBezTo>
                  <a:pt x="69" y="85"/>
                  <a:pt x="72" y="85"/>
                  <a:pt x="74" y="87"/>
                </a:cubicBezTo>
                <a:cubicBezTo>
                  <a:pt x="77" y="89"/>
                  <a:pt x="77" y="93"/>
                  <a:pt x="74" y="95"/>
                </a:cubicBezTo>
                <a:cubicBezTo>
                  <a:pt x="59" y="109"/>
                  <a:pt x="59" y="109"/>
                  <a:pt x="59" y="109"/>
                </a:cubicBezTo>
                <a:cubicBezTo>
                  <a:pt x="72" y="109"/>
                  <a:pt x="72" y="109"/>
                  <a:pt x="72" y="109"/>
                </a:cubicBezTo>
                <a:cubicBezTo>
                  <a:pt x="76" y="109"/>
                  <a:pt x="80" y="112"/>
                  <a:pt x="82" y="116"/>
                </a:cubicBezTo>
                <a:cubicBezTo>
                  <a:pt x="83" y="120"/>
                  <a:pt x="82" y="125"/>
                  <a:pt x="79" y="128"/>
                </a:cubicBezTo>
                <a:cubicBezTo>
                  <a:pt x="64" y="143"/>
                  <a:pt x="64" y="143"/>
                  <a:pt x="64" y="143"/>
                </a:cubicBezTo>
                <a:cubicBezTo>
                  <a:pt x="62" y="144"/>
                  <a:pt x="61" y="144"/>
                  <a:pt x="60" y="144"/>
                </a:cubicBezTo>
                <a:close/>
                <a:moveTo>
                  <a:pt x="121" y="53"/>
                </a:moveTo>
                <a:cubicBezTo>
                  <a:pt x="121" y="46"/>
                  <a:pt x="118" y="39"/>
                  <a:pt x="113" y="34"/>
                </a:cubicBezTo>
                <a:cubicBezTo>
                  <a:pt x="108" y="29"/>
                  <a:pt x="101" y="27"/>
                  <a:pt x="95" y="27"/>
                </a:cubicBezTo>
                <a:cubicBezTo>
                  <a:pt x="91" y="27"/>
                  <a:pt x="89" y="27"/>
                  <a:pt x="87" y="28"/>
                </a:cubicBezTo>
                <a:cubicBezTo>
                  <a:pt x="84" y="29"/>
                  <a:pt x="82" y="32"/>
                  <a:pt x="83" y="35"/>
                </a:cubicBezTo>
                <a:cubicBezTo>
                  <a:pt x="84" y="38"/>
                  <a:pt x="87" y="39"/>
                  <a:pt x="90" y="38"/>
                </a:cubicBezTo>
                <a:cubicBezTo>
                  <a:pt x="91" y="38"/>
                  <a:pt x="93" y="38"/>
                  <a:pt x="95" y="38"/>
                </a:cubicBezTo>
                <a:cubicBezTo>
                  <a:pt x="103" y="38"/>
                  <a:pt x="109" y="45"/>
                  <a:pt x="109" y="53"/>
                </a:cubicBezTo>
                <a:cubicBezTo>
                  <a:pt x="109" y="56"/>
                  <a:pt x="112" y="58"/>
                  <a:pt x="115" y="58"/>
                </a:cubicBezTo>
                <a:cubicBezTo>
                  <a:pt x="118" y="58"/>
                  <a:pt x="121" y="56"/>
                  <a:pt x="121" y="53"/>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6"/>
          <p:cNvSpPr/>
          <p:nvPr/>
        </p:nvSpPr>
        <p:spPr>
          <a:xfrm>
            <a:off x="3402752" y="2913696"/>
            <a:ext cx="378705" cy="376504"/>
          </a:xfrm>
          <a:custGeom>
            <a:avLst/>
            <a:gdLst/>
            <a:ahLst/>
            <a:cxnLst/>
            <a:rect l="l" t="t" r="r" b="b"/>
            <a:pathLst>
              <a:path w="145" h="144" extrusionOk="0">
                <a:moveTo>
                  <a:pt x="27" y="109"/>
                </a:moveTo>
                <a:cubicBezTo>
                  <a:pt x="12" y="109"/>
                  <a:pt x="0" y="97"/>
                  <a:pt x="0" y="83"/>
                </a:cubicBezTo>
                <a:cubicBezTo>
                  <a:pt x="0" y="75"/>
                  <a:pt x="4" y="67"/>
                  <a:pt x="10" y="62"/>
                </a:cubicBezTo>
                <a:cubicBezTo>
                  <a:pt x="10" y="60"/>
                  <a:pt x="10" y="58"/>
                  <a:pt x="10" y="56"/>
                </a:cubicBezTo>
                <a:cubicBezTo>
                  <a:pt x="10" y="39"/>
                  <a:pt x="23" y="26"/>
                  <a:pt x="39" y="25"/>
                </a:cubicBezTo>
                <a:cubicBezTo>
                  <a:pt x="41" y="19"/>
                  <a:pt x="44" y="13"/>
                  <a:pt x="50" y="9"/>
                </a:cubicBezTo>
                <a:cubicBezTo>
                  <a:pt x="56" y="3"/>
                  <a:pt x="65" y="0"/>
                  <a:pt x="73" y="0"/>
                </a:cubicBezTo>
                <a:cubicBezTo>
                  <a:pt x="83" y="0"/>
                  <a:pt x="91" y="4"/>
                  <a:pt x="98" y="10"/>
                </a:cubicBezTo>
                <a:cubicBezTo>
                  <a:pt x="104" y="15"/>
                  <a:pt x="107" y="22"/>
                  <a:pt x="109" y="30"/>
                </a:cubicBezTo>
                <a:cubicBezTo>
                  <a:pt x="129" y="31"/>
                  <a:pt x="145" y="48"/>
                  <a:pt x="145" y="69"/>
                </a:cubicBezTo>
                <a:cubicBezTo>
                  <a:pt x="145" y="87"/>
                  <a:pt x="133" y="103"/>
                  <a:pt x="116" y="108"/>
                </a:cubicBezTo>
                <a:cubicBezTo>
                  <a:pt x="113" y="108"/>
                  <a:pt x="109" y="107"/>
                  <a:pt x="109" y="104"/>
                </a:cubicBezTo>
                <a:cubicBezTo>
                  <a:pt x="108" y="101"/>
                  <a:pt x="110" y="97"/>
                  <a:pt x="113" y="97"/>
                </a:cubicBezTo>
                <a:cubicBezTo>
                  <a:pt x="125" y="93"/>
                  <a:pt x="134" y="82"/>
                  <a:pt x="134" y="69"/>
                </a:cubicBezTo>
                <a:cubicBezTo>
                  <a:pt x="134" y="53"/>
                  <a:pt x="121" y="41"/>
                  <a:pt x="105" y="41"/>
                </a:cubicBezTo>
                <a:cubicBezTo>
                  <a:pt x="105" y="41"/>
                  <a:pt x="104" y="41"/>
                  <a:pt x="104" y="41"/>
                </a:cubicBezTo>
                <a:cubicBezTo>
                  <a:pt x="102" y="41"/>
                  <a:pt x="101" y="40"/>
                  <a:pt x="100" y="39"/>
                </a:cubicBezTo>
                <a:cubicBezTo>
                  <a:pt x="99" y="38"/>
                  <a:pt x="98" y="37"/>
                  <a:pt x="98" y="35"/>
                </a:cubicBezTo>
                <a:cubicBezTo>
                  <a:pt x="97" y="22"/>
                  <a:pt x="87" y="11"/>
                  <a:pt x="73" y="11"/>
                </a:cubicBezTo>
                <a:cubicBezTo>
                  <a:pt x="61" y="11"/>
                  <a:pt x="51" y="20"/>
                  <a:pt x="49" y="32"/>
                </a:cubicBezTo>
                <a:cubicBezTo>
                  <a:pt x="48" y="35"/>
                  <a:pt x="45" y="37"/>
                  <a:pt x="42" y="37"/>
                </a:cubicBezTo>
                <a:cubicBezTo>
                  <a:pt x="42" y="37"/>
                  <a:pt x="41" y="37"/>
                  <a:pt x="40" y="37"/>
                </a:cubicBezTo>
                <a:cubicBezTo>
                  <a:pt x="30" y="37"/>
                  <a:pt x="21" y="45"/>
                  <a:pt x="21" y="56"/>
                </a:cubicBezTo>
                <a:cubicBezTo>
                  <a:pt x="21" y="58"/>
                  <a:pt x="21" y="60"/>
                  <a:pt x="22" y="63"/>
                </a:cubicBezTo>
                <a:cubicBezTo>
                  <a:pt x="23" y="65"/>
                  <a:pt x="22" y="68"/>
                  <a:pt x="20" y="70"/>
                </a:cubicBezTo>
                <a:cubicBezTo>
                  <a:pt x="15" y="72"/>
                  <a:pt x="12" y="77"/>
                  <a:pt x="12" y="83"/>
                </a:cubicBezTo>
                <a:cubicBezTo>
                  <a:pt x="12" y="91"/>
                  <a:pt x="18" y="98"/>
                  <a:pt x="27" y="98"/>
                </a:cubicBezTo>
                <a:cubicBezTo>
                  <a:pt x="30" y="98"/>
                  <a:pt x="32" y="100"/>
                  <a:pt x="32" y="103"/>
                </a:cubicBezTo>
                <a:cubicBezTo>
                  <a:pt x="32" y="106"/>
                  <a:pt x="30" y="109"/>
                  <a:pt x="27" y="109"/>
                </a:cubicBezTo>
                <a:close/>
                <a:moveTo>
                  <a:pt x="99" y="139"/>
                </a:moveTo>
                <a:cubicBezTo>
                  <a:pt x="99" y="94"/>
                  <a:pt x="99" y="94"/>
                  <a:pt x="99" y="94"/>
                </a:cubicBezTo>
                <a:cubicBezTo>
                  <a:pt x="99" y="91"/>
                  <a:pt x="97" y="88"/>
                  <a:pt x="94" y="88"/>
                </a:cubicBezTo>
                <a:cubicBezTo>
                  <a:pt x="91" y="88"/>
                  <a:pt x="88" y="91"/>
                  <a:pt x="88" y="94"/>
                </a:cubicBezTo>
                <a:cubicBezTo>
                  <a:pt x="88" y="139"/>
                  <a:pt x="88" y="139"/>
                  <a:pt x="88" y="139"/>
                </a:cubicBezTo>
                <a:cubicBezTo>
                  <a:pt x="88" y="142"/>
                  <a:pt x="91" y="144"/>
                  <a:pt x="94" y="144"/>
                </a:cubicBezTo>
                <a:cubicBezTo>
                  <a:pt x="97" y="144"/>
                  <a:pt x="99" y="142"/>
                  <a:pt x="99" y="139"/>
                </a:cubicBezTo>
                <a:close/>
                <a:moveTo>
                  <a:pt x="71" y="127"/>
                </a:moveTo>
                <a:cubicBezTo>
                  <a:pt x="68" y="127"/>
                  <a:pt x="66" y="124"/>
                  <a:pt x="66" y="121"/>
                </a:cubicBezTo>
                <a:cubicBezTo>
                  <a:pt x="66" y="76"/>
                  <a:pt x="66" y="76"/>
                  <a:pt x="66" y="76"/>
                </a:cubicBezTo>
                <a:cubicBezTo>
                  <a:pt x="66" y="73"/>
                  <a:pt x="68" y="71"/>
                  <a:pt x="71" y="71"/>
                </a:cubicBezTo>
                <a:cubicBezTo>
                  <a:pt x="74" y="71"/>
                  <a:pt x="77" y="73"/>
                  <a:pt x="77" y="76"/>
                </a:cubicBezTo>
                <a:cubicBezTo>
                  <a:pt x="77" y="121"/>
                  <a:pt x="77" y="121"/>
                  <a:pt x="77" y="121"/>
                </a:cubicBezTo>
                <a:cubicBezTo>
                  <a:pt x="77" y="124"/>
                  <a:pt x="74" y="127"/>
                  <a:pt x="71" y="127"/>
                </a:cubicBezTo>
                <a:close/>
                <a:moveTo>
                  <a:pt x="49" y="144"/>
                </a:moveTo>
                <a:cubicBezTo>
                  <a:pt x="45" y="144"/>
                  <a:pt x="43" y="142"/>
                  <a:pt x="43" y="139"/>
                </a:cubicBezTo>
                <a:cubicBezTo>
                  <a:pt x="43" y="94"/>
                  <a:pt x="43" y="94"/>
                  <a:pt x="43" y="94"/>
                </a:cubicBezTo>
                <a:cubicBezTo>
                  <a:pt x="43" y="91"/>
                  <a:pt x="45" y="88"/>
                  <a:pt x="49" y="88"/>
                </a:cubicBezTo>
                <a:cubicBezTo>
                  <a:pt x="52" y="88"/>
                  <a:pt x="54" y="91"/>
                  <a:pt x="54" y="94"/>
                </a:cubicBezTo>
                <a:cubicBezTo>
                  <a:pt x="54" y="139"/>
                  <a:pt x="54" y="139"/>
                  <a:pt x="54" y="139"/>
                </a:cubicBezTo>
                <a:cubicBezTo>
                  <a:pt x="54" y="142"/>
                  <a:pt x="52" y="144"/>
                  <a:pt x="49" y="14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6"/>
          <p:cNvSpPr/>
          <p:nvPr/>
        </p:nvSpPr>
        <p:spPr>
          <a:xfrm>
            <a:off x="919600" y="1217390"/>
            <a:ext cx="378705" cy="379807"/>
          </a:xfrm>
          <a:custGeom>
            <a:avLst/>
            <a:gdLst/>
            <a:ahLst/>
            <a:cxnLst/>
            <a:rect l="l" t="t" r="r" b="b"/>
            <a:pathLst>
              <a:path w="145" h="145" extrusionOk="0">
                <a:moveTo>
                  <a:pt x="139" y="78"/>
                </a:moveTo>
                <a:cubicBezTo>
                  <a:pt x="134" y="78"/>
                  <a:pt x="134" y="78"/>
                  <a:pt x="134" y="78"/>
                </a:cubicBezTo>
                <a:cubicBezTo>
                  <a:pt x="131" y="78"/>
                  <a:pt x="128" y="76"/>
                  <a:pt x="128" y="73"/>
                </a:cubicBezTo>
                <a:cubicBezTo>
                  <a:pt x="128" y="69"/>
                  <a:pt x="130" y="67"/>
                  <a:pt x="134" y="67"/>
                </a:cubicBezTo>
                <a:cubicBezTo>
                  <a:pt x="139" y="67"/>
                  <a:pt x="139" y="67"/>
                  <a:pt x="139" y="67"/>
                </a:cubicBezTo>
                <a:cubicBezTo>
                  <a:pt x="142" y="67"/>
                  <a:pt x="145" y="69"/>
                  <a:pt x="145" y="72"/>
                </a:cubicBezTo>
                <a:cubicBezTo>
                  <a:pt x="145" y="75"/>
                  <a:pt x="142" y="78"/>
                  <a:pt x="139" y="78"/>
                </a:cubicBezTo>
                <a:close/>
                <a:moveTo>
                  <a:pt x="12" y="67"/>
                </a:moveTo>
                <a:cubicBezTo>
                  <a:pt x="6" y="67"/>
                  <a:pt x="6" y="67"/>
                  <a:pt x="6" y="67"/>
                </a:cubicBezTo>
                <a:cubicBezTo>
                  <a:pt x="3" y="67"/>
                  <a:pt x="1" y="69"/>
                  <a:pt x="0" y="72"/>
                </a:cubicBezTo>
                <a:cubicBezTo>
                  <a:pt x="0" y="75"/>
                  <a:pt x="3" y="78"/>
                  <a:pt x="6" y="78"/>
                </a:cubicBezTo>
                <a:cubicBezTo>
                  <a:pt x="12" y="78"/>
                  <a:pt x="12" y="78"/>
                  <a:pt x="12" y="78"/>
                </a:cubicBezTo>
                <a:cubicBezTo>
                  <a:pt x="15" y="78"/>
                  <a:pt x="18" y="75"/>
                  <a:pt x="17" y="72"/>
                </a:cubicBezTo>
                <a:cubicBezTo>
                  <a:pt x="17" y="69"/>
                  <a:pt x="14" y="67"/>
                  <a:pt x="12" y="67"/>
                </a:cubicBezTo>
                <a:close/>
                <a:moveTo>
                  <a:pt x="45" y="24"/>
                </a:moveTo>
                <a:cubicBezTo>
                  <a:pt x="48" y="23"/>
                  <a:pt x="49" y="19"/>
                  <a:pt x="47" y="17"/>
                </a:cubicBezTo>
                <a:cubicBezTo>
                  <a:pt x="44" y="12"/>
                  <a:pt x="44" y="12"/>
                  <a:pt x="44" y="12"/>
                </a:cubicBezTo>
                <a:cubicBezTo>
                  <a:pt x="43" y="9"/>
                  <a:pt x="39" y="8"/>
                  <a:pt x="36" y="10"/>
                </a:cubicBezTo>
                <a:cubicBezTo>
                  <a:pt x="34" y="11"/>
                  <a:pt x="33" y="15"/>
                  <a:pt x="34" y="17"/>
                </a:cubicBezTo>
                <a:cubicBezTo>
                  <a:pt x="37" y="22"/>
                  <a:pt x="37" y="22"/>
                  <a:pt x="37" y="22"/>
                </a:cubicBezTo>
                <a:cubicBezTo>
                  <a:pt x="38" y="24"/>
                  <a:pt x="40" y="25"/>
                  <a:pt x="42" y="25"/>
                </a:cubicBezTo>
                <a:cubicBezTo>
                  <a:pt x="43" y="25"/>
                  <a:pt x="44" y="25"/>
                  <a:pt x="45" y="24"/>
                </a:cubicBezTo>
                <a:close/>
                <a:moveTo>
                  <a:pt x="135" y="108"/>
                </a:moveTo>
                <a:cubicBezTo>
                  <a:pt x="137" y="105"/>
                  <a:pt x="136" y="102"/>
                  <a:pt x="133" y="100"/>
                </a:cubicBezTo>
                <a:cubicBezTo>
                  <a:pt x="128" y="97"/>
                  <a:pt x="128" y="97"/>
                  <a:pt x="128" y="97"/>
                </a:cubicBezTo>
                <a:cubicBezTo>
                  <a:pt x="126" y="96"/>
                  <a:pt x="122" y="97"/>
                  <a:pt x="121" y="99"/>
                </a:cubicBezTo>
                <a:cubicBezTo>
                  <a:pt x="119" y="102"/>
                  <a:pt x="120" y="106"/>
                  <a:pt x="123" y="107"/>
                </a:cubicBezTo>
                <a:cubicBezTo>
                  <a:pt x="128" y="110"/>
                  <a:pt x="128" y="110"/>
                  <a:pt x="128" y="110"/>
                </a:cubicBezTo>
                <a:cubicBezTo>
                  <a:pt x="129" y="110"/>
                  <a:pt x="130" y="111"/>
                  <a:pt x="131" y="111"/>
                </a:cubicBezTo>
                <a:cubicBezTo>
                  <a:pt x="133" y="111"/>
                  <a:pt x="134" y="110"/>
                  <a:pt x="135" y="108"/>
                </a:cubicBezTo>
                <a:close/>
                <a:moveTo>
                  <a:pt x="24" y="45"/>
                </a:moveTo>
                <a:cubicBezTo>
                  <a:pt x="26" y="42"/>
                  <a:pt x="25" y="39"/>
                  <a:pt x="22" y="37"/>
                </a:cubicBezTo>
                <a:cubicBezTo>
                  <a:pt x="17" y="35"/>
                  <a:pt x="17" y="35"/>
                  <a:pt x="17" y="35"/>
                </a:cubicBezTo>
                <a:cubicBezTo>
                  <a:pt x="15" y="33"/>
                  <a:pt x="11" y="34"/>
                  <a:pt x="10" y="37"/>
                </a:cubicBezTo>
                <a:cubicBezTo>
                  <a:pt x="8" y="40"/>
                  <a:pt x="9" y="43"/>
                  <a:pt x="12" y="44"/>
                </a:cubicBezTo>
                <a:cubicBezTo>
                  <a:pt x="17" y="47"/>
                  <a:pt x="17" y="47"/>
                  <a:pt x="17" y="47"/>
                </a:cubicBezTo>
                <a:cubicBezTo>
                  <a:pt x="18" y="48"/>
                  <a:pt x="19" y="48"/>
                  <a:pt x="19" y="48"/>
                </a:cubicBezTo>
                <a:cubicBezTo>
                  <a:pt x="21" y="48"/>
                  <a:pt x="23" y="47"/>
                  <a:pt x="24" y="45"/>
                </a:cubicBezTo>
                <a:close/>
                <a:moveTo>
                  <a:pt x="78" y="11"/>
                </a:moveTo>
                <a:cubicBezTo>
                  <a:pt x="78" y="6"/>
                  <a:pt x="78" y="6"/>
                  <a:pt x="78" y="6"/>
                </a:cubicBezTo>
                <a:cubicBezTo>
                  <a:pt x="78" y="3"/>
                  <a:pt x="75" y="0"/>
                  <a:pt x="72" y="0"/>
                </a:cubicBezTo>
                <a:cubicBezTo>
                  <a:pt x="69" y="0"/>
                  <a:pt x="66" y="2"/>
                  <a:pt x="66" y="6"/>
                </a:cubicBezTo>
                <a:cubicBezTo>
                  <a:pt x="66" y="11"/>
                  <a:pt x="66" y="11"/>
                  <a:pt x="66" y="11"/>
                </a:cubicBezTo>
                <a:cubicBezTo>
                  <a:pt x="66" y="14"/>
                  <a:pt x="68" y="17"/>
                  <a:pt x="71" y="17"/>
                </a:cubicBezTo>
                <a:cubicBezTo>
                  <a:pt x="75" y="17"/>
                  <a:pt x="78" y="15"/>
                  <a:pt x="78" y="11"/>
                </a:cubicBezTo>
                <a:close/>
                <a:moveTo>
                  <a:pt x="17" y="109"/>
                </a:moveTo>
                <a:cubicBezTo>
                  <a:pt x="22" y="107"/>
                  <a:pt x="22" y="107"/>
                  <a:pt x="22" y="107"/>
                </a:cubicBezTo>
                <a:cubicBezTo>
                  <a:pt x="25" y="105"/>
                  <a:pt x="26" y="102"/>
                  <a:pt x="24" y="99"/>
                </a:cubicBezTo>
                <a:cubicBezTo>
                  <a:pt x="23" y="96"/>
                  <a:pt x="19" y="95"/>
                  <a:pt x="17" y="97"/>
                </a:cubicBezTo>
                <a:cubicBezTo>
                  <a:pt x="12" y="100"/>
                  <a:pt x="12" y="100"/>
                  <a:pt x="12" y="100"/>
                </a:cubicBezTo>
                <a:cubicBezTo>
                  <a:pt x="9" y="101"/>
                  <a:pt x="8" y="105"/>
                  <a:pt x="9" y="107"/>
                </a:cubicBezTo>
                <a:cubicBezTo>
                  <a:pt x="10" y="109"/>
                  <a:pt x="12" y="110"/>
                  <a:pt x="14" y="110"/>
                </a:cubicBezTo>
                <a:cubicBezTo>
                  <a:pt x="15" y="110"/>
                  <a:pt x="16" y="110"/>
                  <a:pt x="17" y="109"/>
                </a:cubicBezTo>
                <a:close/>
                <a:moveTo>
                  <a:pt x="110" y="134"/>
                </a:moveTo>
                <a:cubicBezTo>
                  <a:pt x="113" y="132"/>
                  <a:pt x="114" y="129"/>
                  <a:pt x="112" y="126"/>
                </a:cubicBezTo>
                <a:cubicBezTo>
                  <a:pt x="109" y="121"/>
                  <a:pt x="109" y="121"/>
                  <a:pt x="109" y="121"/>
                </a:cubicBezTo>
                <a:cubicBezTo>
                  <a:pt x="108" y="119"/>
                  <a:pt x="104" y="118"/>
                  <a:pt x="101" y="119"/>
                </a:cubicBezTo>
                <a:cubicBezTo>
                  <a:pt x="99" y="121"/>
                  <a:pt x="98" y="125"/>
                  <a:pt x="100" y="127"/>
                </a:cubicBezTo>
                <a:cubicBezTo>
                  <a:pt x="103" y="132"/>
                  <a:pt x="103" y="132"/>
                  <a:pt x="103" y="132"/>
                </a:cubicBezTo>
                <a:cubicBezTo>
                  <a:pt x="104" y="134"/>
                  <a:pt x="105" y="135"/>
                  <a:pt x="107" y="135"/>
                </a:cubicBezTo>
                <a:cubicBezTo>
                  <a:pt x="108" y="135"/>
                  <a:pt x="109" y="134"/>
                  <a:pt x="110" y="134"/>
                </a:cubicBezTo>
                <a:close/>
                <a:moveTo>
                  <a:pt x="44" y="133"/>
                </a:moveTo>
                <a:cubicBezTo>
                  <a:pt x="47" y="128"/>
                  <a:pt x="47" y="128"/>
                  <a:pt x="47" y="128"/>
                </a:cubicBezTo>
                <a:cubicBezTo>
                  <a:pt x="49" y="125"/>
                  <a:pt x="48" y="122"/>
                  <a:pt x="45" y="120"/>
                </a:cubicBezTo>
                <a:cubicBezTo>
                  <a:pt x="42" y="119"/>
                  <a:pt x="39" y="119"/>
                  <a:pt x="37" y="122"/>
                </a:cubicBezTo>
                <a:cubicBezTo>
                  <a:pt x="34" y="127"/>
                  <a:pt x="34" y="127"/>
                  <a:pt x="34" y="127"/>
                </a:cubicBezTo>
                <a:cubicBezTo>
                  <a:pt x="33" y="130"/>
                  <a:pt x="34" y="133"/>
                  <a:pt x="36" y="135"/>
                </a:cubicBezTo>
                <a:cubicBezTo>
                  <a:pt x="37" y="135"/>
                  <a:pt x="38" y="136"/>
                  <a:pt x="39" y="136"/>
                </a:cubicBezTo>
                <a:cubicBezTo>
                  <a:pt x="41" y="136"/>
                  <a:pt x="43" y="135"/>
                  <a:pt x="44" y="133"/>
                </a:cubicBezTo>
                <a:close/>
                <a:moveTo>
                  <a:pt x="78" y="139"/>
                </a:moveTo>
                <a:cubicBezTo>
                  <a:pt x="78" y="133"/>
                  <a:pt x="78" y="133"/>
                  <a:pt x="78" y="133"/>
                </a:cubicBezTo>
                <a:cubicBezTo>
                  <a:pt x="78" y="130"/>
                  <a:pt x="75" y="128"/>
                  <a:pt x="72" y="128"/>
                </a:cubicBezTo>
                <a:cubicBezTo>
                  <a:pt x="69" y="127"/>
                  <a:pt x="66" y="130"/>
                  <a:pt x="66" y="133"/>
                </a:cubicBezTo>
                <a:cubicBezTo>
                  <a:pt x="66" y="139"/>
                  <a:pt x="66" y="139"/>
                  <a:pt x="66" y="139"/>
                </a:cubicBezTo>
                <a:cubicBezTo>
                  <a:pt x="66" y="142"/>
                  <a:pt x="68" y="144"/>
                  <a:pt x="71" y="144"/>
                </a:cubicBezTo>
                <a:cubicBezTo>
                  <a:pt x="75" y="145"/>
                  <a:pt x="78" y="142"/>
                  <a:pt x="78" y="139"/>
                </a:cubicBezTo>
                <a:close/>
                <a:moveTo>
                  <a:pt x="117" y="72"/>
                </a:moveTo>
                <a:cubicBezTo>
                  <a:pt x="117" y="72"/>
                  <a:pt x="117" y="72"/>
                  <a:pt x="117" y="72"/>
                </a:cubicBezTo>
                <a:cubicBezTo>
                  <a:pt x="117" y="48"/>
                  <a:pt x="97" y="28"/>
                  <a:pt x="73" y="28"/>
                </a:cubicBezTo>
                <a:cubicBezTo>
                  <a:pt x="48" y="28"/>
                  <a:pt x="29" y="48"/>
                  <a:pt x="29" y="73"/>
                </a:cubicBezTo>
                <a:cubicBezTo>
                  <a:pt x="29" y="97"/>
                  <a:pt x="48" y="116"/>
                  <a:pt x="72" y="116"/>
                </a:cubicBezTo>
                <a:cubicBezTo>
                  <a:pt x="97" y="116"/>
                  <a:pt x="117" y="97"/>
                  <a:pt x="117" y="72"/>
                </a:cubicBezTo>
                <a:close/>
                <a:moveTo>
                  <a:pt x="105" y="72"/>
                </a:moveTo>
                <a:cubicBezTo>
                  <a:pt x="105" y="72"/>
                  <a:pt x="105" y="72"/>
                  <a:pt x="105" y="72"/>
                </a:cubicBezTo>
                <a:cubicBezTo>
                  <a:pt x="105" y="90"/>
                  <a:pt x="91" y="105"/>
                  <a:pt x="73" y="105"/>
                </a:cubicBezTo>
                <a:cubicBezTo>
                  <a:pt x="54" y="105"/>
                  <a:pt x="39" y="90"/>
                  <a:pt x="40" y="71"/>
                </a:cubicBezTo>
                <a:cubicBezTo>
                  <a:pt x="41" y="54"/>
                  <a:pt x="54" y="40"/>
                  <a:pt x="71" y="40"/>
                </a:cubicBezTo>
                <a:cubicBezTo>
                  <a:pt x="90" y="39"/>
                  <a:pt x="105" y="54"/>
                  <a:pt x="105" y="72"/>
                </a:cubicBezTo>
                <a:close/>
                <a:moveTo>
                  <a:pt x="104" y="26"/>
                </a:moveTo>
                <a:cubicBezTo>
                  <a:pt x="103" y="26"/>
                  <a:pt x="102" y="26"/>
                  <a:pt x="101" y="25"/>
                </a:cubicBezTo>
                <a:cubicBezTo>
                  <a:pt x="99" y="23"/>
                  <a:pt x="98" y="20"/>
                  <a:pt x="100" y="17"/>
                </a:cubicBezTo>
                <a:cubicBezTo>
                  <a:pt x="103" y="12"/>
                  <a:pt x="103" y="12"/>
                  <a:pt x="103" y="12"/>
                </a:cubicBezTo>
                <a:cubicBezTo>
                  <a:pt x="104" y="10"/>
                  <a:pt x="108" y="9"/>
                  <a:pt x="110" y="11"/>
                </a:cubicBezTo>
                <a:cubicBezTo>
                  <a:pt x="113" y="12"/>
                  <a:pt x="114" y="16"/>
                  <a:pt x="112" y="18"/>
                </a:cubicBezTo>
                <a:cubicBezTo>
                  <a:pt x="109" y="23"/>
                  <a:pt x="109" y="23"/>
                  <a:pt x="109" y="23"/>
                </a:cubicBezTo>
                <a:cubicBezTo>
                  <a:pt x="108" y="25"/>
                  <a:pt x="106" y="26"/>
                  <a:pt x="104" y="26"/>
                </a:cubicBezTo>
                <a:close/>
                <a:moveTo>
                  <a:pt x="129" y="47"/>
                </a:moveTo>
                <a:cubicBezTo>
                  <a:pt x="133" y="45"/>
                  <a:pt x="133" y="45"/>
                  <a:pt x="133" y="45"/>
                </a:cubicBezTo>
                <a:cubicBezTo>
                  <a:pt x="136" y="43"/>
                  <a:pt x="137" y="40"/>
                  <a:pt x="136" y="37"/>
                </a:cubicBezTo>
                <a:cubicBezTo>
                  <a:pt x="134" y="34"/>
                  <a:pt x="131" y="33"/>
                  <a:pt x="128" y="35"/>
                </a:cubicBezTo>
                <a:cubicBezTo>
                  <a:pt x="123" y="38"/>
                  <a:pt x="123" y="38"/>
                  <a:pt x="123" y="38"/>
                </a:cubicBezTo>
                <a:cubicBezTo>
                  <a:pt x="120" y="39"/>
                  <a:pt x="119" y="43"/>
                  <a:pt x="121" y="45"/>
                </a:cubicBezTo>
                <a:cubicBezTo>
                  <a:pt x="122" y="47"/>
                  <a:pt x="124" y="48"/>
                  <a:pt x="126" y="48"/>
                </a:cubicBezTo>
                <a:cubicBezTo>
                  <a:pt x="127" y="48"/>
                  <a:pt x="128" y="48"/>
                  <a:pt x="129" y="47"/>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Climatology Data Analysis Tool Pitch Deck by Slidesgo">
  <a:themeElements>
    <a:clrScheme name="Simple Light">
      <a:dk1>
        <a:srgbClr val="E9E9E9"/>
      </a:dk1>
      <a:lt1>
        <a:srgbClr val="BEBEBE"/>
      </a:lt1>
      <a:dk2>
        <a:srgbClr val="072037"/>
      </a:dk2>
      <a:lt2>
        <a:srgbClr val="11293E"/>
      </a:lt2>
      <a:accent1>
        <a:srgbClr val="3C78D8"/>
      </a:accent1>
      <a:accent2>
        <a:srgbClr val="83B1FA"/>
      </a:accent2>
      <a:accent3>
        <a:srgbClr val="93C47D"/>
      </a:accent3>
      <a:accent4>
        <a:srgbClr val="E4A610"/>
      </a:accent4>
      <a:accent5>
        <a:srgbClr val="FFFFFF"/>
      </a:accent5>
      <a:accent6>
        <a:srgbClr val="FFFFFF"/>
      </a:accent6>
      <a:hlink>
        <a:srgbClr val="E9E9E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TotalTime>
  <Words>1839</Words>
  <Application>Microsoft Macintosh PowerPoint</Application>
  <PresentationFormat>On-screen Show (16:9)</PresentationFormat>
  <Paragraphs>375</Paragraphs>
  <Slides>41</Slides>
  <Notes>41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41</vt:i4>
      </vt:variant>
    </vt:vector>
  </HeadingPairs>
  <TitlesOfParts>
    <vt:vector size="55" baseType="lpstr">
      <vt:lpstr>Nunito Light</vt:lpstr>
      <vt:lpstr>Raleway</vt:lpstr>
      <vt:lpstr>Roboto Medium</vt:lpstr>
      <vt:lpstr>Calibri</vt:lpstr>
      <vt:lpstr>Bebas Neue Regular</vt:lpstr>
      <vt:lpstr>Open Sans</vt:lpstr>
      <vt:lpstr>Zen Dots</vt:lpstr>
      <vt:lpstr>Amatic SC</vt:lpstr>
      <vt:lpstr>Barlow</vt:lpstr>
      <vt:lpstr>Proxima Nova</vt:lpstr>
      <vt:lpstr>PT Sans</vt:lpstr>
      <vt:lpstr>Arial</vt:lpstr>
      <vt:lpstr>Climatology Data Analysis Tool Pitch Deck by Slidesgo</vt:lpstr>
      <vt:lpstr>Slidesgo Final Pages</vt:lpstr>
      <vt:lpstr>Cyclonic Cartography</vt:lpstr>
      <vt:lpstr>Team</vt:lpstr>
      <vt:lpstr>May 13, 2013 — Moore, Oklahoma</vt:lpstr>
      <vt:lpstr>Is Tornado Alley Shifting?</vt:lpstr>
      <vt:lpstr>Methodology</vt:lpstr>
      <vt:lpstr>MAIN IDEAS OF A PITCH DECK</vt:lpstr>
      <vt:lpstr>Methodology</vt:lpstr>
      <vt:lpstr>KEY IDEAS IN MARKET OPPORTUNITY</vt:lpstr>
      <vt:lpstr>SIX RECOMMENDATIONS</vt:lpstr>
      <vt:lpstr>9h 55m 23s</vt:lpstr>
      <vt:lpstr>4,498,300,000</vt:lpstr>
      <vt:lpstr>REVENUE BY QUARTER</vt:lpstr>
      <vt:lpstr>COMPETITION COMPARISON</vt:lpstr>
      <vt:lpstr>PRODUCT INFOGRAPHIC</vt:lpstr>
      <vt:lpstr>TIMELINE OF YOUR PRESENTATION</vt:lpstr>
      <vt:lpstr>ORGANIZATIONAL CHART</vt:lpstr>
      <vt:lpstr>MARKET SIZE OVERVIEW</vt:lpstr>
      <vt:lpstr>ROADMAP INFOGRAPHIC</vt:lpstr>
      <vt:lpstr>KPI DASHBOARD</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CLIMATOLOGY DATA ANALYSIS TOOL PITCH DECK</dc:title>
  <cp:lastModifiedBy>Barb Rupps</cp:lastModifiedBy>
  <cp:revision>3</cp:revision>
  <dcterms:modified xsi:type="dcterms:W3CDTF">2024-02-28T00:30:43Z</dcterms:modified>
</cp:coreProperties>
</file>